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3" r:id="rId3"/>
    <p:sldId id="260" r:id="rId4"/>
    <p:sldId id="264" r:id="rId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851"/>
    <a:srgbClr val="FFFFFF"/>
    <a:srgbClr val="0128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BFE1EC-B79B-481F-852D-FEDCCBCF8671}" v="1" dt="2023-07-14T09:55:55.7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5"/>
    <p:restoredTop sz="94643"/>
  </p:normalViewPr>
  <p:slideViewPr>
    <p:cSldViewPr snapToGrid="0" snapToObjects="1">
      <p:cViewPr varScale="1">
        <p:scale>
          <a:sx n="81" d="100"/>
          <a:sy n="81" d="100"/>
        </p:scale>
        <p:origin x="98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51D94-DB73-4CAB-867D-72848976C06A}" type="datetimeFigureOut">
              <a:rPr lang="hu-HU" smtClean="0"/>
              <a:t>2023. 07. 17.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AA972-D9B3-4565-97D6-F71DECD8A9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786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7E45EC-E857-984F-8379-10CA33E70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2B867FF-3DD2-3745-B706-AC701B7DF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7AE546B-4E7E-E547-9D80-07E655B0E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AC118-2E64-4D66-AC59-9E299E77C55A}" type="datetime1">
              <a:rPr lang="hu-HU" smtClean="0"/>
              <a:t>2023. 07. 17.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75290C3-6C58-2E4A-8424-D73D86FA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A29E28C-056B-A645-B058-2EE956BAB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0683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545467-4FEB-AC4B-86DB-3FD3F146F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65892B6-EF09-3B46-9ED5-497097EED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A5E4A4E-8912-334F-8D89-2FBF158CF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E033-2192-4C04-A2D6-3471FB98F7EA}" type="datetime1">
              <a:rPr lang="hu-HU" smtClean="0"/>
              <a:t>2023. 07. 17.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98BD7A6-876F-734E-B813-5A6BA17FC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104CC0E-6CBB-D64C-BF1B-08A795AE2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948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E1133CCC-AF07-184C-876D-D74B91AD39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7878B64-CD80-C241-9481-92B2ED863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1819BC4-C938-874F-97B6-78FEC0934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CA2C-A858-41A8-912E-C7F43DD40E14}" type="datetime1">
              <a:rPr lang="hu-HU" smtClean="0"/>
              <a:t>2023. 07. 17.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D6C2461-B42C-554E-9291-357E9E2FC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E423E59-173B-0743-85AA-4E16C640B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927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FE9060-7EEE-4A44-8102-3682CBE96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4336AF-62CC-C443-B562-71A31CC0F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8537EEE-B4E7-5E4E-87BA-CF4C0F2D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7122-C6C8-4D30-A46F-EA48238B1CE9}" type="datetime1">
              <a:rPr lang="hu-HU" smtClean="0"/>
              <a:t>2023. 07. 17.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023910D-698C-364E-AE93-62930A6D1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F666EDC-A796-E049-AD2B-7E0CC39F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134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2E0768-69DD-F748-9589-AFBF48F6E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509AE6D-5FCA-024A-8930-77A63BB93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320CDD8-8E72-0D49-8265-1819EBC45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261F-99BC-498F-93D8-787A17B2B53D}" type="datetime1">
              <a:rPr lang="hu-HU" smtClean="0"/>
              <a:t>2023. 07. 17.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EB66E96-9F74-C842-879A-7FAC5A724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A509121-0443-5546-8EB3-FC0433F9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339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8D64E7-9DF5-7849-B50B-F4CFDF41F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382EC89-DE48-4B49-8494-8EF55975D5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AAC62C9-535D-674C-BAB1-9FFC0069C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3E2C7C6-B91C-7545-89A2-4D87534A1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ADD5-51CB-419D-B625-56459CD115C5}" type="datetime1">
              <a:rPr lang="hu-HU" smtClean="0"/>
              <a:t>2023. 07. 17.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7F536E3-9EC2-7C42-A5A6-DD946AAE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9239D36-2F9D-5E47-A91D-CB4ECF4DF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675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6E212D-EFC9-E843-AEF9-4697F4354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0F4C0F8-A495-6242-8F9E-34A6AEED9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12D6E2A-C35D-C240-AAB7-324EE81F6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81330E7-B625-424C-8217-22573F56F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3F22E5C-A586-AB40-A686-186F5106AD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6070531-A794-454B-AC6D-98AB51FBE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DFA6-294C-4B40-B2DF-CA064BC33F8D}" type="datetime1">
              <a:rPr lang="hu-HU" smtClean="0"/>
              <a:t>2023. 07. 17.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F4896FC-7628-F84A-834A-87FC631E6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F095E2F2-F3BA-7F41-BB1C-6346416B4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148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8C240B-11F8-B34C-8BFB-1FE5AB553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5954971-DEEB-3244-8632-9615BD20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0A53-5A4A-47FC-A2AD-9D46B45706C4}" type="datetime1">
              <a:rPr lang="hu-HU" smtClean="0"/>
              <a:t>2023. 07. 17.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5F868A1-5A8C-274D-AC44-95414589A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4375EDA-CE8D-2542-9A84-592CB860A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303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DCA46F65-79E5-6640-BB8A-88AC37447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FB43-DB5F-4DE7-A491-400F8DC7A394}" type="datetime1">
              <a:rPr lang="hu-HU" smtClean="0"/>
              <a:t>2023. 07. 17.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576F9CD8-62E8-A344-8837-0E8848ADD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FE744F3-F316-EC4D-A357-B10CF610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75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121203-76E8-CF48-AFDD-C08BD94A9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58C0D2F-119B-5D42-8A65-746B723B3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CCF4AF3-AB8F-4F40-A5BC-5938AF9E1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B2DC796-CB61-4641-A562-F133196FE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2B360-ECB1-4FF3-9AFF-6BA37C14EF95}" type="datetime1">
              <a:rPr lang="hu-HU" smtClean="0"/>
              <a:t>2023. 07. 17.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E6BC2EB-A5D4-9649-BCCF-DB7FB6472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6E71873-612B-FD46-98D9-5EE27F46F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083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C57719-3DA3-F840-BF88-A98938D7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86DB84D-E331-2D4D-B110-8579350ED1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4F07BD4-77ED-A24F-8126-77639250F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353D5D8-8518-BF43-A85D-494896B74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2BA3-2A96-4A10-8F05-6F69D0FA0734}" type="datetime1">
              <a:rPr lang="hu-HU" smtClean="0"/>
              <a:t>2023. 07. 17.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1E4CF2F-3330-B147-93CE-BCEE7C9CF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F91B097-73EA-454C-9770-E7201C41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913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0BF4A4A6-0F8B-8C48-B454-E43C26D01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55834CF-022D-E94D-8E0A-E917ADE6B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EF9CCE1-DE1B-C447-A4F1-CA789A4E58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4E568-CE1B-468C-9719-490D9BEC16F0}" type="datetime1">
              <a:rPr lang="hu-HU" smtClean="0"/>
              <a:t>2023. 07. 17.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7C2F029-7EC5-EF46-8DEA-E7DAC381D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0E9C6E1-4BD7-454B-90C2-FAB8A2FC1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22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artalom helye 8">
            <a:extLst>
              <a:ext uri="{FF2B5EF4-FFF2-40B4-BE49-F238E27FC236}">
                <a16:creationId xmlns:a16="http://schemas.microsoft.com/office/drawing/2014/main" id="{1BB750F0-C4EC-3648-AADD-4031E57F6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23899" y="0"/>
            <a:ext cx="12192000" cy="6858000"/>
          </a:xfr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7526A6D4-531E-7D43-81CA-954398D2809F}"/>
              </a:ext>
            </a:extLst>
          </p:cNvPr>
          <p:cNvSpPr txBox="1">
            <a:spLocks/>
          </p:cNvSpPr>
          <p:nvPr/>
        </p:nvSpPr>
        <p:spPr>
          <a:xfrm>
            <a:off x="723899" y="2125969"/>
            <a:ext cx="7365636" cy="2185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6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PREZENTÁCIÓ CÍME</a:t>
            </a:r>
            <a:br>
              <a:rPr lang="hu-HU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4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prezentáció alcíme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B46220C8-18AF-4FD2-A0E3-B402C4421CA8}"/>
              </a:ext>
            </a:extLst>
          </p:cNvPr>
          <p:cNvSpPr txBox="1">
            <a:spLocks/>
          </p:cNvSpPr>
          <p:nvPr/>
        </p:nvSpPr>
        <p:spPr>
          <a:xfrm>
            <a:off x="723899" y="4383759"/>
            <a:ext cx="7365636" cy="1079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4000"/>
              </a:lnSpc>
            </a:pPr>
            <a:r>
              <a:rPr lang="hu-HU" sz="21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Előadó neve</a:t>
            </a:r>
          </a:p>
          <a:p>
            <a:pPr>
              <a:lnSpc>
                <a:spcPct val="134000"/>
              </a:lnSpc>
            </a:pPr>
            <a:r>
              <a:rPr lang="hu-HU" sz="1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előadó titulusa, </a:t>
            </a:r>
            <a:r>
              <a:rPr lang="hu-HU" sz="1400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affiliáció</a:t>
            </a:r>
            <a:endParaRPr lang="hu-HU" sz="14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4000"/>
              </a:lnSpc>
            </a:pPr>
            <a:r>
              <a:rPr lang="hu-HU" sz="1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Társszerző1 – </a:t>
            </a:r>
            <a:r>
              <a:rPr lang="hu-HU" sz="1400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affiliáció</a:t>
            </a:r>
            <a:endParaRPr lang="hu-HU" sz="14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4000"/>
              </a:lnSpc>
            </a:pPr>
            <a:r>
              <a:rPr lang="hu-HU" sz="1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Társszerző2 –</a:t>
            </a:r>
            <a:r>
              <a:rPr lang="hu-HU" sz="1400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affiliáció</a:t>
            </a:r>
            <a:r>
              <a:rPr lang="hu-HU" sz="1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881288BA-6D9D-4519-B627-D3320E1CCA2E}"/>
              </a:ext>
            </a:extLst>
          </p:cNvPr>
          <p:cNvSpPr txBox="1">
            <a:spLocks/>
          </p:cNvSpPr>
          <p:nvPr/>
        </p:nvSpPr>
        <p:spPr>
          <a:xfrm>
            <a:off x="723899" y="5566277"/>
            <a:ext cx="7365636" cy="597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21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nn-NO" sz="2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II. Felsőoktatás Felsőfokon Konferencia, 2023.10.16</a:t>
            </a:r>
            <a:endParaRPr lang="nn-NO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92861B-AD2C-DA3B-26F7-56BC3DDB5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7573" y="5566277"/>
            <a:ext cx="2020584" cy="93729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11014F0-CB76-7EFB-9308-D3B7F61DCC04}"/>
              </a:ext>
            </a:extLst>
          </p:cNvPr>
          <p:cNvSpPr/>
          <p:nvPr/>
        </p:nvSpPr>
        <p:spPr>
          <a:xfrm>
            <a:off x="9575515" y="143838"/>
            <a:ext cx="2424701" cy="8630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012851"/>
                </a:solidFill>
              </a:rPr>
              <a:t>Intézményi/tanszéki logó(k) helye</a:t>
            </a:r>
          </a:p>
        </p:txBody>
      </p:sp>
    </p:spTree>
    <p:extLst>
      <p:ext uri="{BB962C8B-B14F-4D97-AF65-F5344CB8AC3E}">
        <p14:creationId xmlns:p14="http://schemas.microsoft.com/office/powerpoint/2010/main" val="2222182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838200" y="399495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DIA CÍME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7C606D4C-42F0-4D2C-BC92-C9B942C4BA38}"/>
              </a:ext>
            </a:extLst>
          </p:cNvPr>
          <p:cNvSpPr txBox="1"/>
          <p:nvPr/>
        </p:nvSpPr>
        <p:spPr>
          <a:xfrm>
            <a:off x="838200" y="1544715"/>
            <a:ext cx="10738282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szövegblokk címe</a:t>
            </a:r>
          </a:p>
          <a:p>
            <a:pPr>
              <a:lnSpc>
                <a:spcPct val="114000"/>
              </a:lnSpc>
            </a:pPr>
            <a:endParaRPr lang="hu-HU" sz="20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</a:t>
            </a:r>
            <a:endParaRPr lang="hu-HU" sz="20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elit.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efficitur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tortor.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eget elit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nisi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 sed augue ut metus consectetur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Integer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nulla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efficitur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D70D901-22E9-4547-B012-D39AEF0E4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529" y="1738208"/>
            <a:ext cx="5663954" cy="3630116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D5F1B713-6808-499C-9342-0AB701F21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0621"/>
            <a:ext cx="12192000" cy="850900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424AA6F-B020-8754-13DD-533994E63C86}"/>
              </a:ext>
            </a:extLst>
          </p:cNvPr>
          <p:cNvSpPr txBox="1">
            <a:spLocks/>
          </p:cNvSpPr>
          <p:nvPr/>
        </p:nvSpPr>
        <p:spPr>
          <a:xfrm>
            <a:off x="9265146" y="63972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3EAA7F-C62B-F246-A793-9ED832A9CCAD}" type="slidenum">
              <a:rPr lang="hu-HU" smtClean="0">
                <a:solidFill>
                  <a:srgbClr val="FFFFFF"/>
                </a:solidFill>
              </a:rPr>
              <a:pPr/>
              <a:t>2</a:t>
            </a:fld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AEC1A589-185C-8C54-6A45-0EA5B86F4F50}"/>
              </a:ext>
            </a:extLst>
          </p:cNvPr>
          <p:cNvSpPr txBox="1">
            <a:spLocks/>
          </p:cNvSpPr>
          <p:nvPr/>
        </p:nvSpPr>
        <p:spPr>
          <a:xfrm>
            <a:off x="2889921" y="6268172"/>
            <a:ext cx="7365636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6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hu-HU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Előadó(k) – előadás címe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nn-NO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II. Felsőoktatás Felsőfokon Konferencia, 2023.10.16</a:t>
            </a:r>
            <a:endParaRPr lang="nn-NO" sz="9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74DA81-8FF1-E97B-9477-63A9F33C9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3754" y="108532"/>
            <a:ext cx="2020584" cy="93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4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02A3A818-BF92-4BE7-A352-0E7348F50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0621"/>
            <a:ext cx="12192000" cy="8509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838200" y="399495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DIA CÍME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7C606D4C-42F0-4D2C-BC92-C9B942C4BA38}"/>
              </a:ext>
            </a:extLst>
          </p:cNvPr>
          <p:cNvSpPr txBox="1"/>
          <p:nvPr/>
        </p:nvSpPr>
        <p:spPr>
          <a:xfrm>
            <a:off x="838200" y="1544715"/>
            <a:ext cx="10738282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szövegblokk címe</a:t>
            </a:r>
          </a:p>
          <a:p>
            <a:pPr>
              <a:lnSpc>
                <a:spcPct val="114000"/>
              </a:lnSpc>
            </a:pPr>
            <a:endParaRPr lang="hu-HU" sz="20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</a:t>
            </a:r>
            <a:endParaRPr lang="hu-HU" sz="20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elit.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efficitur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tortor.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eget elit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nisi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 sed augue ut metus consectetur luctus.</a:t>
            </a:r>
            <a:endParaRPr lang="hu-HU" sz="20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 posuere nisl non nisi dignissim varius.</a:t>
            </a:r>
            <a:endParaRPr lang="hu-HU" sz="20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Integer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nulla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efficitur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0B2E556E-3FCC-469A-9020-E74E90D6BEA0}"/>
              </a:ext>
            </a:extLst>
          </p:cNvPr>
          <p:cNvSpPr txBox="1">
            <a:spLocks/>
          </p:cNvSpPr>
          <p:nvPr/>
        </p:nvSpPr>
        <p:spPr>
          <a:xfrm>
            <a:off x="2889921" y="6268172"/>
            <a:ext cx="7365636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6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hu-HU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Előadó(k) – előadás címe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nn-NO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II. Felsőoktatás Felsőfokon Konferencia, 2023.10.16</a:t>
            </a:r>
            <a:endParaRPr lang="nn-NO" sz="9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F835EB-BA48-4378-B7C5-A76FF9548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146" y="6397209"/>
            <a:ext cx="2743200" cy="365125"/>
          </a:xfrm>
        </p:spPr>
        <p:txBody>
          <a:bodyPr/>
          <a:lstStyle/>
          <a:p>
            <a:fld id="{A83EAA7F-C62B-F246-A793-9ED832A9CCAD}" type="slidenum">
              <a:rPr lang="hu-HU" smtClean="0">
                <a:solidFill>
                  <a:srgbClr val="FFFFFF"/>
                </a:solidFill>
              </a:rPr>
              <a:t>3</a:t>
            </a:fld>
            <a:endParaRPr lang="hu-HU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626216-8629-23A6-4EAC-F1F857D1C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754" y="113003"/>
            <a:ext cx="2020584" cy="93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59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artalom helye 8">
            <a:extLst>
              <a:ext uri="{FF2B5EF4-FFF2-40B4-BE49-F238E27FC236}">
                <a16:creationId xmlns:a16="http://schemas.microsoft.com/office/drawing/2014/main" id="{4216A8E5-DD76-8541-BABD-F44D6BD93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7526A6D4-531E-7D43-81CA-954398D2809F}"/>
              </a:ext>
            </a:extLst>
          </p:cNvPr>
          <p:cNvSpPr txBox="1">
            <a:spLocks/>
          </p:cNvSpPr>
          <p:nvPr/>
        </p:nvSpPr>
        <p:spPr>
          <a:xfrm>
            <a:off x="723899" y="2110720"/>
            <a:ext cx="7365636" cy="2185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48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Köszönjük a figyelmet</a:t>
            </a:r>
            <a:r>
              <a:rPr lang="en-US" sz="48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  <a:endParaRPr lang="hu-HU" sz="4800" dirty="0">
              <a:solidFill>
                <a:schemeClr val="bg1"/>
              </a:solidFill>
            </a:endParaRPr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D7A21185-FF9F-4E99-A9CB-3E79EB5EE0C7}"/>
              </a:ext>
            </a:extLst>
          </p:cNvPr>
          <p:cNvSpPr txBox="1">
            <a:spLocks/>
          </p:cNvSpPr>
          <p:nvPr/>
        </p:nvSpPr>
        <p:spPr>
          <a:xfrm>
            <a:off x="723899" y="5566278"/>
            <a:ext cx="7365636" cy="597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21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nn-NO" sz="2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II. </a:t>
            </a:r>
            <a:r>
              <a:rPr lang="nn-NO"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Felsőoktatás Felsőfokon Konferencia, 2023.10.16</a:t>
            </a:r>
            <a:endParaRPr lang="nn-NO" sz="1800" dirty="0"/>
          </a:p>
        </p:txBody>
      </p:sp>
    </p:spTree>
    <p:extLst>
      <p:ext uri="{BB962C8B-B14F-4D97-AF65-F5344CB8AC3E}">
        <p14:creationId xmlns:p14="http://schemas.microsoft.com/office/powerpoint/2010/main" val="1735952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204</Words>
  <Application>Microsoft Office PowerPoint</Application>
  <PresentationFormat>Szélesvásznú</PresentationFormat>
  <Paragraphs>43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Open Sans</vt:lpstr>
      <vt:lpstr>Office-téma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CÍME prezentáció alcíme</dc:title>
  <dc:creator>Microsoft Office User</dc:creator>
  <cp:lastModifiedBy>Siposné Hegedüs Ágnes</cp:lastModifiedBy>
  <cp:revision>27</cp:revision>
  <dcterms:created xsi:type="dcterms:W3CDTF">2021-07-01T15:39:11Z</dcterms:created>
  <dcterms:modified xsi:type="dcterms:W3CDTF">2023-07-17T10:20:10Z</dcterms:modified>
</cp:coreProperties>
</file>