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3" r:id="rId3"/>
    <p:sldId id="260" r:id="rId4"/>
    <p:sldId id="264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FFFFFF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139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1D94-DB73-4CAB-867D-72848976C06A}" type="datetimeFigureOut">
              <a:rPr lang="hu-HU" smtClean="0"/>
              <a:t>2025. 06. 24.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A972-D9B3-4565-97D6-F71DECD8A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8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C118-2E64-4D66-AC59-9E299E77C55A}" type="datetime1">
              <a:rPr lang="hu-HU" smtClean="0"/>
              <a:t>2025. 06. 24.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E033-2192-4C04-A2D6-3471FB98F7EA}" type="datetime1">
              <a:rPr lang="hu-HU" smtClean="0"/>
              <a:t>2025. 06. 24.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CA2C-A858-41A8-912E-C7F43DD40E14}" type="datetime1">
              <a:rPr lang="hu-HU" smtClean="0"/>
              <a:t>2025. 06. 24.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122-C6C8-4D30-A46F-EA48238B1CE9}" type="datetime1">
              <a:rPr lang="hu-HU" smtClean="0"/>
              <a:t>2025. 06. 24.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261F-99BC-498F-93D8-787A17B2B53D}" type="datetime1">
              <a:rPr lang="hu-HU" smtClean="0"/>
              <a:t>2025. 06. 24.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ADD5-51CB-419D-B625-56459CD115C5}" type="datetime1">
              <a:rPr lang="hu-HU" smtClean="0"/>
              <a:t>2025. 06. 24.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FA6-294C-4B40-B2DF-CA064BC33F8D}" type="datetime1">
              <a:rPr lang="hu-HU" smtClean="0"/>
              <a:t>2025. 06. 24.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0A53-5A4A-47FC-A2AD-9D46B45706C4}" type="datetime1">
              <a:rPr lang="hu-HU" smtClean="0"/>
              <a:t>2025. 06. 24.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FB43-DB5F-4DE7-A491-400F8DC7A394}" type="datetime1">
              <a:rPr lang="hu-HU" smtClean="0"/>
              <a:t>2025. 06. 24.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B360-ECB1-4FF3-9AFF-6BA37C14EF95}" type="datetime1">
              <a:rPr lang="hu-HU" smtClean="0"/>
              <a:t>2025. 06. 24.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BA3-2A96-4A10-8F05-6F69D0FA0734}" type="datetime1">
              <a:rPr lang="hu-HU" smtClean="0"/>
              <a:t>2025. 06. 24.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E568-CE1B-468C-9719-490D9BEC16F0}" type="datetime1">
              <a:rPr lang="hu-HU" smtClean="0"/>
              <a:t>2025. 06. 24.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1BB750F0-C4EC-3648-AADD-4031E57F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3899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25969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CÍME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alcíme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titulusa,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Társszerző1 –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Társszerző2 –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IV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Felsőoktatás Felsőfokon Konferencia, 202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05.</a:t>
            </a:r>
            <a:endParaRPr lang="nn-NO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014F0-CB76-7EFB-9308-D3B7F61DCC04}"/>
              </a:ext>
            </a:extLst>
          </p:cNvPr>
          <p:cNvSpPr/>
          <p:nvPr/>
        </p:nvSpPr>
        <p:spPr>
          <a:xfrm>
            <a:off x="9575515" y="143838"/>
            <a:ext cx="2424701" cy="86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12851"/>
                </a:solidFill>
              </a:rPr>
              <a:t>Intézményi/tanszéki logó(k) helye</a:t>
            </a:r>
          </a:p>
        </p:txBody>
      </p:sp>
      <p:pic>
        <p:nvPicPr>
          <p:cNvPr id="15" name="Kép 14" descr="A képen clipart, illusztráció, Animációs film, anim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2CF0210-0EDD-D7A5-C655-96982146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954" y="5228221"/>
            <a:ext cx="2263821" cy="12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F1B713-6808-499C-9342-0AB701F2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24AA6F-B020-8754-13DD-533994E63C86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2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EC1A589-185C-8C54-6A45-0EA5B86F4F5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05.</a:t>
            </a:r>
            <a:endParaRPr lang="nn-NO" sz="900" dirty="0"/>
          </a:p>
        </p:txBody>
      </p:sp>
      <p:pic>
        <p:nvPicPr>
          <p:cNvPr id="12" name="Kép 11" descr="A képen clipart, illusztráció, Animációs film, anim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F900901-561B-5C90-E257-40098C627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429" y="94984"/>
            <a:ext cx="1774371" cy="9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 luctus.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 posuere nisl non nisi dignissim varius.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IV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05.</a:t>
            </a:r>
            <a:endParaRPr lang="nn-NO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835EB-BA48-4378-B7C5-A76FF954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146" y="6397209"/>
            <a:ext cx="2743200" cy="365125"/>
          </a:xfrm>
        </p:spPr>
        <p:txBody>
          <a:bodyPr/>
          <a:lstStyle/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t>3</a:t>
            </a:fld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12" name="Kép 11" descr="A képen clipart, illusztráció, Animációs film, anim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05A1498-7A76-FC29-1333-1948A0FEA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29" y="94984"/>
            <a:ext cx="1774371" cy="9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8">
            <a:extLst>
              <a:ext uri="{FF2B5EF4-FFF2-40B4-BE49-F238E27FC236}">
                <a16:creationId xmlns:a16="http://schemas.microsoft.com/office/drawing/2014/main" id="{4216A8E5-DD76-8541-BABD-F44D6BD9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10720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US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IV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05.</a:t>
            </a:r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229</Words>
  <Application>Microsoft Office PowerPoint</Application>
  <PresentationFormat>Szélesvásznú</PresentationFormat>
  <Paragraphs>43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Gráf-Szabó Veronika</cp:lastModifiedBy>
  <cp:revision>31</cp:revision>
  <dcterms:created xsi:type="dcterms:W3CDTF">2021-07-01T15:39:11Z</dcterms:created>
  <dcterms:modified xsi:type="dcterms:W3CDTF">2025-06-24T10:27:12Z</dcterms:modified>
</cp:coreProperties>
</file>