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1368" y="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C11B1-60FB-0C43-93C9-885BAD088F5F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396C0-AB07-B245-9BAA-C4D4EBF83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17. 11. 09.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m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401056" cy="5401056"/>
          </a:xfrm>
          <a:prstGeom prst="rect">
            <a:avLst/>
          </a:prstGeom>
        </p:spPr>
      </p:pic>
      <p:pic>
        <p:nvPicPr>
          <p:cNvPr id="2" name="Picture 1" descr="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87008"/>
            <a:ext cx="6848971" cy="3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0" cap="all" dirty="0" smtClean="0">
                <a:latin typeface="Adobe Garamond Pro"/>
                <a:cs typeface="Adobe Garamond Pro"/>
              </a:rPr>
              <a:t>Click </a:t>
            </a:r>
            <a:r>
              <a:rPr lang="en-US" altLang="ko-KR" sz="3200" b="0" cap="all" dirty="0">
                <a:latin typeface="Adobe Garamond Pro"/>
                <a:cs typeface="Adobe Garamond Pro"/>
              </a:rPr>
              <a:t>to add title</a:t>
            </a:r>
            <a:endParaRPr lang="ko-KR" altLang="en-US" sz="3200" b="0" cap="all" dirty="0">
              <a:latin typeface="Adobe Garamond Pro"/>
              <a:cs typeface="Adobe Garamon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453336"/>
            <a:ext cx="5693599" cy="2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0" cap="all" dirty="0" smtClean="0">
                <a:solidFill>
                  <a:srgbClr val="294890"/>
                </a:solidFill>
                <a:latin typeface="Adobe Garamond Pro"/>
                <a:cs typeface="Adobe Garamond Pro"/>
              </a:rPr>
              <a:t>Click to add title</a:t>
            </a:r>
            <a:endParaRPr lang="ko-KR" altLang="en-US" sz="3200" b="0" cap="all" dirty="0">
              <a:solidFill>
                <a:srgbClr val="294890"/>
              </a:solidFill>
              <a:latin typeface="Adobe Garamond Pro"/>
              <a:cs typeface="Adobe Garamond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09" y="6453336"/>
            <a:ext cx="5693599" cy="2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</Words>
  <Application>Microsoft Macintosh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Teodóra Tóth</cp:lastModifiedBy>
  <cp:revision>41</cp:revision>
  <dcterms:created xsi:type="dcterms:W3CDTF">2014-04-01T16:35:38Z</dcterms:created>
  <dcterms:modified xsi:type="dcterms:W3CDTF">2017-11-09T15:08:12Z</dcterms:modified>
</cp:coreProperties>
</file>