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78" d="100"/>
          <a:sy n="78" d="100"/>
        </p:scale>
        <p:origin x="3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71695" y="0"/>
            <a:ext cx="6016303" cy="33527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8700" y="1101952"/>
            <a:ext cx="1552575" cy="1552575"/>
          </a:xfrm>
          <a:custGeom>
            <a:avLst/>
            <a:gdLst/>
            <a:ahLst/>
            <a:cxnLst/>
            <a:rect l="l" t="t" r="r" b="b"/>
            <a:pathLst>
              <a:path w="1552575" h="1552575">
                <a:moveTo>
                  <a:pt x="847775" y="583234"/>
                </a:moveTo>
                <a:lnTo>
                  <a:pt x="778306" y="583234"/>
                </a:lnTo>
                <a:lnTo>
                  <a:pt x="649452" y="685812"/>
                </a:lnTo>
                <a:lnTo>
                  <a:pt x="690257" y="736714"/>
                </a:lnTo>
                <a:lnTo>
                  <a:pt x="736295" y="699960"/>
                </a:lnTo>
                <a:lnTo>
                  <a:pt x="741070" y="695947"/>
                </a:lnTo>
                <a:lnTo>
                  <a:pt x="747509" y="690003"/>
                </a:lnTo>
                <a:lnTo>
                  <a:pt x="755611" y="682180"/>
                </a:lnTo>
                <a:lnTo>
                  <a:pt x="765378" y="672490"/>
                </a:lnTo>
                <a:lnTo>
                  <a:pt x="764159" y="714095"/>
                </a:lnTo>
                <a:lnTo>
                  <a:pt x="763358" y="752055"/>
                </a:lnTo>
                <a:lnTo>
                  <a:pt x="763358" y="983081"/>
                </a:lnTo>
                <a:lnTo>
                  <a:pt x="847775" y="983081"/>
                </a:lnTo>
                <a:lnTo>
                  <a:pt x="847775" y="583234"/>
                </a:lnTo>
                <a:close/>
              </a:path>
              <a:path w="1552575" h="1552575">
                <a:moveTo>
                  <a:pt x="1552575" y="776287"/>
                </a:moveTo>
                <a:lnTo>
                  <a:pt x="1551152" y="729068"/>
                </a:lnTo>
                <a:lnTo>
                  <a:pt x="1546948" y="682574"/>
                </a:lnTo>
                <a:lnTo>
                  <a:pt x="1540040" y="636905"/>
                </a:lnTo>
                <a:lnTo>
                  <a:pt x="1530515" y="592150"/>
                </a:lnTo>
                <a:lnTo>
                  <a:pt x="1518450" y="548373"/>
                </a:lnTo>
                <a:lnTo>
                  <a:pt x="1506524" y="513295"/>
                </a:lnTo>
                <a:lnTo>
                  <a:pt x="1506524" y="776287"/>
                </a:lnTo>
                <a:lnTo>
                  <a:pt x="1504962" y="824230"/>
                </a:lnTo>
                <a:lnTo>
                  <a:pt x="1500365" y="871359"/>
                </a:lnTo>
                <a:lnTo>
                  <a:pt x="1492808" y="917575"/>
                </a:lnTo>
                <a:lnTo>
                  <a:pt x="1482407" y="962774"/>
                </a:lnTo>
                <a:lnTo>
                  <a:pt x="1469237" y="1006868"/>
                </a:lnTo>
                <a:lnTo>
                  <a:pt x="1453413" y="1049756"/>
                </a:lnTo>
                <a:lnTo>
                  <a:pt x="1435023" y="1091336"/>
                </a:lnTo>
                <a:lnTo>
                  <a:pt x="1414170" y="1131519"/>
                </a:lnTo>
                <a:lnTo>
                  <a:pt x="1390942" y="1170203"/>
                </a:lnTo>
                <a:lnTo>
                  <a:pt x="1365453" y="1207300"/>
                </a:lnTo>
                <a:lnTo>
                  <a:pt x="1337779" y="1242695"/>
                </a:lnTo>
                <a:lnTo>
                  <a:pt x="1308138" y="1276197"/>
                </a:lnTo>
                <a:lnTo>
                  <a:pt x="1276299" y="1308036"/>
                </a:lnTo>
                <a:lnTo>
                  <a:pt x="1242682" y="1337792"/>
                </a:lnTo>
                <a:lnTo>
                  <a:pt x="1207287" y="1365465"/>
                </a:lnTo>
                <a:lnTo>
                  <a:pt x="1170190" y="1390954"/>
                </a:lnTo>
                <a:lnTo>
                  <a:pt x="1131506" y="1414183"/>
                </a:lnTo>
                <a:lnTo>
                  <a:pt x="1091323" y="1435036"/>
                </a:lnTo>
                <a:lnTo>
                  <a:pt x="1049743" y="1453426"/>
                </a:lnTo>
                <a:lnTo>
                  <a:pt x="1006856" y="1469250"/>
                </a:lnTo>
                <a:lnTo>
                  <a:pt x="962761" y="1482407"/>
                </a:lnTo>
                <a:lnTo>
                  <a:pt x="917562" y="1492821"/>
                </a:lnTo>
                <a:lnTo>
                  <a:pt x="871359" y="1500378"/>
                </a:lnTo>
                <a:lnTo>
                  <a:pt x="824230" y="1504975"/>
                </a:lnTo>
                <a:lnTo>
                  <a:pt x="776287" y="1506537"/>
                </a:lnTo>
                <a:lnTo>
                  <a:pt x="728332" y="1504975"/>
                </a:lnTo>
                <a:lnTo>
                  <a:pt x="681202" y="1500378"/>
                </a:lnTo>
                <a:lnTo>
                  <a:pt x="635000" y="1492821"/>
                </a:lnTo>
                <a:lnTo>
                  <a:pt x="589800" y="1482407"/>
                </a:lnTo>
                <a:lnTo>
                  <a:pt x="545706" y="1469250"/>
                </a:lnTo>
                <a:lnTo>
                  <a:pt x="502818" y="1453426"/>
                </a:lnTo>
                <a:lnTo>
                  <a:pt x="461238" y="1435036"/>
                </a:lnTo>
                <a:lnTo>
                  <a:pt x="421055" y="1414183"/>
                </a:lnTo>
                <a:lnTo>
                  <a:pt x="382371" y="1390954"/>
                </a:lnTo>
                <a:lnTo>
                  <a:pt x="345274" y="1365465"/>
                </a:lnTo>
                <a:lnTo>
                  <a:pt x="309880" y="1337792"/>
                </a:lnTo>
                <a:lnTo>
                  <a:pt x="276263" y="1308036"/>
                </a:lnTo>
                <a:lnTo>
                  <a:pt x="244525" y="1276311"/>
                </a:lnTo>
                <a:lnTo>
                  <a:pt x="214782" y="1242695"/>
                </a:lnTo>
                <a:lnTo>
                  <a:pt x="187109" y="1207300"/>
                </a:lnTo>
                <a:lnTo>
                  <a:pt x="161620" y="1170203"/>
                </a:lnTo>
                <a:lnTo>
                  <a:pt x="138391" y="1131519"/>
                </a:lnTo>
                <a:lnTo>
                  <a:pt x="117538" y="1091336"/>
                </a:lnTo>
                <a:lnTo>
                  <a:pt x="99148" y="1049756"/>
                </a:lnTo>
                <a:lnTo>
                  <a:pt x="83324" y="1006868"/>
                </a:lnTo>
                <a:lnTo>
                  <a:pt x="70154" y="962774"/>
                </a:lnTo>
                <a:lnTo>
                  <a:pt x="59753" y="917575"/>
                </a:lnTo>
                <a:lnTo>
                  <a:pt x="52197" y="871359"/>
                </a:lnTo>
                <a:lnTo>
                  <a:pt x="47599" y="824230"/>
                </a:lnTo>
                <a:lnTo>
                  <a:pt x="46037" y="776287"/>
                </a:lnTo>
                <a:lnTo>
                  <a:pt x="47599" y="728345"/>
                </a:lnTo>
                <a:lnTo>
                  <a:pt x="52197" y="681215"/>
                </a:lnTo>
                <a:lnTo>
                  <a:pt x="59753" y="635000"/>
                </a:lnTo>
                <a:lnTo>
                  <a:pt x="70154" y="589800"/>
                </a:lnTo>
                <a:lnTo>
                  <a:pt x="83324" y="545719"/>
                </a:lnTo>
                <a:lnTo>
                  <a:pt x="99148" y="502831"/>
                </a:lnTo>
                <a:lnTo>
                  <a:pt x="117538" y="461251"/>
                </a:lnTo>
                <a:lnTo>
                  <a:pt x="138391" y="421068"/>
                </a:lnTo>
                <a:lnTo>
                  <a:pt x="161620" y="382384"/>
                </a:lnTo>
                <a:lnTo>
                  <a:pt x="187109" y="345287"/>
                </a:lnTo>
                <a:lnTo>
                  <a:pt x="214782" y="309880"/>
                </a:lnTo>
                <a:lnTo>
                  <a:pt x="244424" y="276390"/>
                </a:lnTo>
                <a:lnTo>
                  <a:pt x="276263" y="244538"/>
                </a:lnTo>
                <a:lnTo>
                  <a:pt x="309880" y="214795"/>
                </a:lnTo>
                <a:lnTo>
                  <a:pt x="345274" y="187121"/>
                </a:lnTo>
                <a:lnTo>
                  <a:pt x="382371" y="161620"/>
                </a:lnTo>
                <a:lnTo>
                  <a:pt x="421055" y="138404"/>
                </a:lnTo>
                <a:lnTo>
                  <a:pt x="461238" y="117551"/>
                </a:lnTo>
                <a:lnTo>
                  <a:pt x="502818" y="99161"/>
                </a:lnTo>
                <a:lnTo>
                  <a:pt x="545706" y="83337"/>
                </a:lnTo>
                <a:lnTo>
                  <a:pt x="589800" y="70167"/>
                </a:lnTo>
                <a:lnTo>
                  <a:pt x="635000" y="59766"/>
                </a:lnTo>
                <a:lnTo>
                  <a:pt x="681202" y="52209"/>
                </a:lnTo>
                <a:lnTo>
                  <a:pt x="728332" y="47599"/>
                </a:lnTo>
                <a:lnTo>
                  <a:pt x="776287" y="46050"/>
                </a:lnTo>
                <a:lnTo>
                  <a:pt x="824230" y="47599"/>
                </a:lnTo>
                <a:lnTo>
                  <a:pt x="871359" y="52209"/>
                </a:lnTo>
                <a:lnTo>
                  <a:pt x="917562" y="59766"/>
                </a:lnTo>
                <a:lnTo>
                  <a:pt x="962761" y="70167"/>
                </a:lnTo>
                <a:lnTo>
                  <a:pt x="1006856" y="83337"/>
                </a:lnTo>
                <a:lnTo>
                  <a:pt x="1049743" y="99161"/>
                </a:lnTo>
                <a:lnTo>
                  <a:pt x="1091323" y="117551"/>
                </a:lnTo>
                <a:lnTo>
                  <a:pt x="1131506" y="138404"/>
                </a:lnTo>
                <a:lnTo>
                  <a:pt x="1170190" y="161620"/>
                </a:lnTo>
                <a:lnTo>
                  <a:pt x="1207287" y="187121"/>
                </a:lnTo>
                <a:lnTo>
                  <a:pt x="1242682" y="214795"/>
                </a:lnTo>
                <a:lnTo>
                  <a:pt x="1276299" y="244538"/>
                </a:lnTo>
                <a:lnTo>
                  <a:pt x="1308036" y="276263"/>
                </a:lnTo>
                <a:lnTo>
                  <a:pt x="1337779" y="309880"/>
                </a:lnTo>
                <a:lnTo>
                  <a:pt x="1365453" y="345287"/>
                </a:lnTo>
                <a:lnTo>
                  <a:pt x="1390942" y="382384"/>
                </a:lnTo>
                <a:lnTo>
                  <a:pt x="1414170" y="421068"/>
                </a:lnTo>
                <a:lnTo>
                  <a:pt x="1435023" y="461251"/>
                </a:lnTo>
                <a:lnTo>
                  <a:pt x="1453413" y="502831"/>
                </a:lnTo>
                <a:lnTo>
                  <a:pt x="1469237" y="545719"/>
                </a:lnTo>
                <a:lnTo>
                  <a:pt x="1482407" y="589800"/>
                </a:lnTo>
                <a:lnTo>
                  <a:pt x="1492808" y="635000"/>
                </a:lnTo>
                <a:lnTo>
                  <a:pt x="1500365" y="681215"/>
                </a:lnTo>
                <a:lnTo>
                  <a:pt x="1504962" y="728345"/>
                </a:lnTo>
                <a:lnTo>
                  <a:pt x="1506524" y="776287"/>
                </a:lnTo>
                <a:lnTo>
                  <a:pt x="1506524" y="513295"/>
                </a:lnTo>
                <a:lnTo>
                  <a:pt x="1487043" y="464096"/>
                </a:lnTo>
                <a:lnTo>
                  <a:pt x="1467853" y="423773"/>
                </a:lnTo>
                <a:lnTo>
                  <a:pt x="1446453" y="384746"/>
                </a:lnTo>
                <a:lnTo>
                  <a:pt x="1422920" y="347129"/>
                </a:lnTo>
                <a:lnTo>
                  <a:pt x="1397342" y="310972"/>
                </a:lnTo>
                <a:lnTo>
                  <a:pt x="1369796" y="276390"/>
                </a:lnTo>
                <a:lnTo>
                  <a:pt x="1340370" y="243433"/>
                </a:lnTo>
                <a:lnTo>
                  <a:pt x="1309141" y="212204"/>
                </a:lnTo>
                <a:lnTo>
                  <a:pt x="1276184" y="182778"/>
                </a:lnTo>
                <a:lnTo>
                  <a:pt x="1241590" y="155232"/>
                </a:lnTo>
                <a:lnTo>
                  <a:pt x="1205445" y="129654"/>
                </a:lnTo>
                <a:lnTo>
                  <a:pt x="1167815" y="106121"/>
                </a:lnTo>
                <a:lnTo>
                  <a:pt x="1128801" y="84721"/>
                </a:lnTo>
                <a:lnTo>
                  <a:pt x="1088466" y="65532"/>
                </a:lnTo>
                <a:lnTo>
                  <a:pt x="1046911" y="48641"/>
                </a:lnTo>
                <a:lnTo>
                  <a:pt x="1004201" y="34124"/>
                </a:lnTo>
                <a:lnTo>
                  <a:pt x="960424" y="22059"/>
                </a:lnTo>
                <a:lnTo>
                  <a:pt x="915657" y="12534"/>
                </a:lnTo>
                <a:lnTo>
                  <a:pt x="870000" y="5626"/>
                </a:lnTo>
                <a:lnTo>
                  <a:pt x="823506" y="1422"/>
                </a:lnTo>
                <a:lnTo>
                  <a:pt x="776287" y="0"/>
                </a:lnTo>
                <a:lnTo>
                  <a:pt x="729056" y="1422"/>
                </a:lnTo>
                <a:lnTo>
                  <a:pt x="682561" y="5626"/>
                </a:lnTo>
                <a:lnTo>
                  <a:pt x="636905" y="12534"/>
                </a:lnTo>
                <a:lnTo>
                  <a:pt x="592137" y="22059"/>
                </a:lnTo>
                <a:lnTo>
                  <a:pt x="548360" y="34124"/>
                </a:lnTo>
                <a:lnTo>
                  <a:pt x="505650" y="48641"/>
                </a:lnTo>
                <a:lnTo>
                  <a:pt x="464096" y="65532"/>
                </a:lnTo>
                <a:lnTo>
                  <a:pt x="423760" y="84721"/>
                </a:lnTo>
                <a:lnTo>
                  <a:pt x="384746" y="106121"/>
                </a:lnTo>
                <a:lnTo>
                  <a:pt x="347116" y="129654"/>
                </a:lnTo>
                <a:lnTo>
                  <a:pt x="310972" y="155232"/>
                </a:lnTo>
                <a:lnTo>
                  <a:pt x="276377" y="182778"/>
                </a:lnTo>
                <a:lnTo>
                  <a:pt x="243420" y="212204"/>
                </a:lnTo>
                <a:lnTo>
                  <a:pt x="212191" y="243433"/>
                </a:lnTo>
                <a:lnTo>
                  <a:pt x="182867" y="276263"/>
                </a:lnTo>
                <a:lnTo>
                  <a:pt x="155219" y="310972"/>
                </a:lnTo>
                <a:lnTo>
                  <a:pt x="129641" y="347129"/>
                </a:lnTo>
                <a:lnTo>
                  <a:pt x="106108" y="384746"/>
                </a:lnTo>
                <a:lnTo>
                  <a:pt x="84709" y="423773"/>
                </a:lnTo>
                <a:lnTo>
                  <a:pt x="65519" y="464096"/>
                </a:lnTo>
                <a:lnTo>
                  <a:pt x="48628" y="505663"/>
                </a:lnTo>
                <a:lnTo>
                  <a:pt x="34112" y="548373"/>
                </a:lnTo>
                <a:lnTo>
                  <a:pt x="22047" y="592150"/>
                </a:lnTo>
                <a:lnTo>
                  <a:pt x="12522" y="636905"/>
                </a:lnTo>
                <a:lnTo>
                  <a:pt x="5613" y="682574"/>
                </a:lnTo>
                <a:lnTo>
                  <a:pt x="1409" y="729068"/>
                </a:lnTo>
                <a:lnTo>
                  <a:pt x="0" y="776287"/>
                </a:lnTo>
                <a:lnTo>
                  <a:pt x="1409" y="823518"/>
                </a:lnTo>
                <a:lnTo>
                  <a:pt x="5613" y="870000"/>
                </a:lnTo>
                <a:lnTo>
                  <a:pt x="12522" y="915670"/>
                </a:lnTo>
                <a:lnTo>
                  <a:pt x="22047" y="960437"/>
                </a:lnTo>
                <a:lnTo>
                  <a:pt x="34112" y="1004214"/>
                </a:lnTo>
                <a:lnTo>
                  <a:pt x="48628" y="1046924"/>
                </a:lnTo>
                <a:lnTo>
                  <a:pt x="65519" y="1088478"/>
                </a:lnTo>
                <a:lnTo>
                  <a:pt x="84709" y="1128814"/>
                </a:lnTo>
                <a:lnTo>
                  <a:pt x="106108" y="1167828"/>
                </a:lnTo>
                <a:lnTo>
                  <a:pt x="129641" y="1205458"/>
                </a:lnTo>
                <a:lnTo>
                  <a:pt x="155219" y="1241602"/>
                </a:lnTo>
                <a:lnTo>
                  <a:pt x="182765" y="1276197"/>
                </a:lnTo>
                <a:lnTo>
                  <a:pt x="212191" y="1309141"/>
                </a:lnTo>
                <a:lnTo>
                  <a:pt x="243420" y="1340383"/>
                </a:lnTo>
                <a:lnTo>
                  <a:pt x="276377" y="1369809"/>
                </a:lnTo>
                <a:lnTo>
                  <a:pt x="310972" y="1397355"/>
                </a:lnTo>
                <a:lnTo>
                  <a:pt x="347116" y="1422933"/>
                </a:lnTo>
                <a:lnTo>
                  <a:pt x="384746" y="1446453"/>
                </a:lnTo>
                <a:lnTo>
                  <a:pt x="423760" y="1467853"/>
                </a:lnTo>
                <a:lnTo>
                  <a:pt x="464096" y="1487043"/>
                </a:lnTo>
                <a:lnTo>
                  <a:pt x="505650" y="1503946"/>
                </a:lnTo>
                <a:lnTo>
                  <a:pt x="548360" y="1518462"/>
                </a:lnTo>
                <a:lnTo>
                  <a:pt x="592137" y="1530527"/>
                </a:lnTo>
                <a:lnTo>
                  <a:pt x="636905" y="1540052"/>
                </a:lnTo>
                <a:lnTo>
                  <a:pt x="682561" y="1546961"/>
                </a:lnTo>
                <a:lnTo>
                  <a:pt x="729056" y="1551165"/>
                </a:lnTo>
                <a:lnTo>
                  <a:pt x="776287" y="1552575"/>
                </a:lnTo>
                <a:lnTo>
                  <a:pt x="823506" y="1551165"/>
                </a:lnTo>
                <a:lnTo>
                  <a:pt x="870000" y="1546961"/>
                </a:lnTo>
                <a:lnTo>
                  <a:pt x="915657" y="1540052"/>
                </a:lnTo>
                <a:lnTo>
                  <a:pt x="960424" y="1530527"/>
                </a:lnTo>
                <a:lnTo>
                  <a:pt x="1004201" y="1518462"/>
                </a:lnTo>
                <a:lnTo>
                  <a:pt x="1046911" y="1503946"/>
                </a:lnTo>
                <a:lnTo>
                  <a:pt x="1088466" y="1487043"/>
                </a:lnTo>
                <a:lnTo>
                  <a:pt x="1128801" y="1467853"/>
                </a:lnTo>
                <a:lnTo>
                  <a:pt x="1167815" y="1446453"/>
                </a:lnTo>
                <a:lnTo>
                  <a:pt x="1205445" y="1422933"/>
                </a:lnTo>
                <a:lnTo>
                  <a:pt x="1241590" y="1397355"/>
                </a:lnTo>
                <a:lnTo>
                  <a:pt x="1276184" y="1369809"/>
                </a:lnTo>
                <a:lnTo>
                  <a:pt x="1309141" y="1340383"/>
                </a:lnTo>
                <a:lnTo>
                  <a:pt x="1340370" y="1309141"/>
                </a:lnTo>
                <a:lnTo>
                  <a:pt x="1369695" y="1276311"/>
                </a:lnTo>
                <a:lnTo>
                  <a:pt x="1397342" y="1241602"/>
                </a:lnTo>
                <a:lnTo>
                  <a:pt x="1422920" y="1205458"/>
                </a:lnTo>
                <a:lnTo>
                  <a:pt x="1446453" y="1167828"/>
                </a:lnTo>
                <a:lnTo>
                  <a:pt x="1467853" y="1128814"/>
                </a:lnTo>
                <a:lnTo>
                  <a:pt x="1487043" y="1088478"/>
                </a:lnTo>
                <a:lnTo>
                  <a:pt x="1503934" y="1046924"/>
                </a:lnTo>
                <a:lnTo>
                  <a:pt x="1518450" y="1004214"/>
                </a:lnTo>
                <a:lnTo>
                  <a:pt x="1530515" y="960437"/>
                </a:lnTo>
                <a:lnTo>
                  <a:pt x="1540040" y="915670"/>
                </a:lnTo>
                <a:lnTo>
                  <a:pt x="1546948" y="870000"/>
                </a:lnTo>
                <a:lnTo>
                  <a:pt x="1551152" y="823518"/>
                </a:lnTo>
                <a:lnTo>
                  <a:pt x="1552575" y="7762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3317" y="3778772"/>
            <a:ext cx="10001249" cy="6086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50822" y="1458603"/>
            <a:ext cx="1178635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71695" y="1"/>
            <a:ext cx="6016303" cy="33527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8700" y="1101952"/>
            <a:ext cx="1552575" cy="1552575"/>
          </a:xfrm>
          <a:custGeom>
            <a:avLst/>
            <a:gdLst/>
            <a:ahLst/>
            <a:cxnLst/>
            <a:rect l="l" t="t" r="r" b="b"/>
            <a:pathLst>
              <a:path w="1552575" h="1552575">
                <a:moveTo>
                  <a:pt x="847775" y="583234"/>
                </a:moveTo>
                <a:lnTo>
                  <a:pt x="778306" y="583234"/>
                </a:lnTo>
                <a:lnTo>
                  <a:pt x="649452" y="685825"/>
                </a:lnTo>
                <a:lnTo>
                  <a:pt x="690257" y="736714"/>
                </a:lnTo>
                <a:lnTo>
                  <a:pt x="736295" y="699960"/>
                </a:lnTo>
                <a:lnTo>
                  <a:pt x="741070" y="695947"/>
                </a:lnTo>
                <a:lnTo>
                  <a:pt x="747509" y="690016"/>
                </a:lnTo>
                <a:lnTo>
                  <a:pt x="755611" y="682180"/>
                </a:lnTo>
                <a:lnTo>
                  <a:pt x="765378" y="672490"/>
                </a:lnTo>
                <a:lnTo>
                  <a:pt x="764159" y="714095"/>
                </a:lnTo>
                <a:lnTo>
                  <a:pt x="763358" y="752055"/>
                </a:lnTo>
                <a:lnTo>
                  <a:pt x="763358" y="983094"/>
                </a:lnTo>
                <a:lnTo>
                  <a:pt x="847775" y="983094"/>
                </a:lnTo>
                <a:lnTo>
                  <a:pt x="847775" y="583234"/>
                </a:lnTo>
                <a:close/>
              </a:path>
              <a:path w="1552575" h="1552575">
                <a:moveTo>
                  <a:pt x="1552575" y="776287"/>
                </a:moveTo>
                <a:lnTo>
                  <a:pt x="1551152" y="729068"/>
                </a:lnTo>
                <a:lnTo>
                  <a:pt x="1546948" y="682574"/>
                </a:lnTo>
                <a:lnTo>
                  <a:pt x="1540040" y="636917"/>
                </a:lnTo>
                <a:lnTo>
                  <a:pt x="1530515" y="592150"/>
                </a:lnTo>
                <a:lnTo>
                  <a:pt x="1518450" y="548373"/>
                </a:lnTo>
                <a:lnTo>
                  <a:pt x="1506524" y="513295"/>
                </a:lnTo>
                <a:lnTo>
                  <a:pt x="1506524" y="776287"/>
                </a:lnTo>
                <a:lnTo>
                  <a:pt x="1504962" y="824242"/>
                </a:lnTo>
                <a:lnTo>
                  <a:pt x="1500365" y="871372"/>
                </a:lnTo>
                <a:lnTo>
                  <a:pt x="1492808" y="917575"/>
                </a:lnTo>
                <a:lnTo>
                  <a:pt x="1482407" y="962774"/>
                </a:lnTo>
                <a:lnTo>
                  <a:pt x="1469237" y="1006868"/>
                </a:lnTo>
                <a:lnTo>
                  <a:pt x="1453413" y="1049756"/>
                </a:lnTo>
                <a:lnTo>
                  <a:pt x="1435023" y="1091336"/>
                </a:lnTo>
                <a:lnTo>
                  <a:pt x="1414170" y="1131519"/>
                </a:lnTo>
                <a:lnTo>
                  <a:pt x="1390942" y="1170203"/>
                </a:lnTo>
                <a:lnTo>
                  <a:pt x="1365453" y="1207300"/>
                </a:lnTo>
                <a:lnTo>
                  <a:pt x="1337779" y="1242695"/>
                </a:lnTo>
                <a:lnTo>
                  <a:pt x="1308138" y="1276197"/>
                </a:lnTo>
                <a:lnTo>
                  <a:pt x="1276299" y="1308049"/>
                </a:lnTo>
                <a:lnTo>
                  <a:pt x="1242682" y="1337792"/>
                </a:lnTo>
                <a:lnTo>
                  <a:pt x="1207287" y="1365465"/>
                </a:lnTo>
                <a:lnTo>
                  <a:pt x="1170190" y="1390954"/>
                </a:lnTo>
                <a:lnTo>
                  <a:pt x="1131506" y="1414183"/>
                </a:lnTo>
                <a:lnTo>
                  <a:pt x="1091323" y="1435036"/>
                </a:lnTo>
                <a:lnTo>
                  <a:pt x="1049743" y="1453426"/>
                </a:lnTo>
                <a:lnTo>
                  <a:pt x="1006856" y="1469250"/>
                </a:lnTo>
                <a:lnTo>
                  <a:pt x="962761" y="1482420"/>
                </a:lnTo>
                <a:lnTo>
                  <a:pt x="917562" y="1492821"/>
                </a:lnTo>
                <a:lnTo>
                  <a:pt x="871359" y="1500378"/>
                </a:lnTo>
                <a:lnTo>
                  <a:pt x="824230" y="1504975"/>
                </a:lnTo>
                <a:lnTo>
                  <a:pt x="776287" y="1506537"/>
                </a:lnTo>
                <a:lnTo>
                  <a:pt x="728332" y="1504975"/>
                </a:lnTo>
                <a:lnTo>
                  <a:pt x="681202" y="1500378"/>
                </a:lnTo>
                <a:lnTo>
                  <a:pt x="635000" y="1492821"/>
                </a:lnTo>
                <a:lnTo>
                  <a:pt x="589800" y="1482420"/>
                </a:lnTo>
                <a:lnTo>
                  <a:pt x="545706" y="1469250"/>
                </a:lnTo>
                <a:lnTo>
                  <a:pt x="502818" y="1453426"/>
                </a:lnTo>
                <a:lnTo>
                  <a:pt x="461238" y="1435036"/>
                </a:lnTo>
                <a:lnTo>
                  <a:pt x="421055" y="1414183"/>
                </a:lnTo>
                <a:lnTo>
                  <a:pt x="382371" y="1390954"/>
                </a:lnTo>
                <a:lnTo>
                  <a:pt x="345274" y="1365465"/>
                </a:lnTo>
                <a:lnTo>
                  <a:pt x="309880" y="1337792"/>
                </a:lnTo>
                <a:lnTo>
                  <a:pt x="276263" y="1308049"/>
                </a:lnTo>
                <a:lnTo>
                  <a:pt x="244525" y="1276311"/>
                </a:lnTo>
                <a:lnTo>
                  <a:pt x="214782" y="1242695"/>
                </a:lnTo>
                <a:lnTo>
                  <a:pt x="187109" y="1207300"/>
                </a:lnTo>
                <a:lnTo>
                  <a:pt x="161620" y="1170203"/>
                </a:lnTo>
                <a:lnTo>
                  <a:pt x="138391" y="1131519"/>
                </a:lnTo>
                <a:lnTo>
                  <a:pt x="117538" y="1091336"/>
                </a:lnTo>
                <a:lnTo>
                  <a:pt x="99148" y="1049756"/>
                </a:lnTo>
                <a:lnTo>
                  <a:pt x="83324" y="1006868"/>
                </a:lnTo>
                <a:lnTo>
                  <a:pt x="70154" y="962774"/>
                </a:lnTo>
                <a:lnTo>
                  <a:pt x="59753" y="917575"/>
                </a:lnTo>
                <a:lnTo>
                  <a:pt x="52197" y="871372"/>
                </a:lnTo>
                <a:lnTo>
                  <a:pt x="47599" y="824242"/>
                </a:lnTo>
                <a:lnTo>
                  <a:pt x="46037" y="776287"/>
                </a:lnTo>
                <a:lnTo>
                  <a:pt x="47599" y="728345"/>
                </a:lnTo>
                <a:lnTo>
                  <a:pt x="52197" y="681215"/>
                </a:lnTo>
                <a:lnTo>
                  <a:pt x="59753" y="635012"/>
                </a:lnTo>
                <a:lnTo>
                  <a:pt x="70154" y="589813"/>
                </a:lnTo>
                <a:lnTo>
                  <a:pt x="83324" y="545719"/>
                </a:lnTo>
                <a:lnTo>
                  <a:pt x="99148" y="502831"/>
                </a:lnTo>
                <a:lnTo>
                  <a:pt x="117538" y="461251"/>
                </a:lnTo>
                <a:lnTo>
                  <a:pt x="138391" y="421068"/>
                </a:lnTo>
                <a:lnTo>
                  <a:pt x="161620" y="382384"/>
                </a:lnTo>
                <a:lnTo>
                  <a:pt x="187109" y="345287"/>
                </a:lnTo>
                <a:lnTo>
                  <a:pt x="214782" y="309892"/>
                </a:lnTo>
                <a:lnTo>
                  <a:pt x="244424" y="276390"/>
                </a:lnTo>
                <a:lnTo>
                  <a:pt x="276263" y="244538"/>
                </a:lnTo>
                <a:lnTo>
                  <a:pt x="309880" y="214795"/>
                </a:lnTo>
                <a:lnTo>
                  <a:pt x="345274" y="187121"/>
                </a:lnTo>
                <a:lnTo>
                  <a:pt x="382371" y="161632"/>
                </a:lnTo>
                <a:lnTo>
                  <a:pt x="421055" y="138404"/>
                </a:lnTo>
                <a:lnTo>
                  <a:pt x="461238" y="117551"/>
                </a:lnTo>
                <a:lnTo>
                  <a:pt x="502818" y="99161"/>
                </a:lnTo>
                <a:lnTo>
                  <a:pt x="545706" y="83337"/>
                </a:lnTo>
                <a:lnTo>
                  <a:pt x="589800" y="70167"/>
                </a:lnTo>
                <a:lnTo>
                  <a:pt x="635000" y="59766"/>
                </a:lnTo>
                <a:lnTo>
                  <a:pt x="681202" y="52209"/>
                </a:lnTo>
                <a:lnTo>
                  <a:pt x="728332" y="47612"/>
                </a:lnTo>
                <a:lnTo>
                  <a:pt x="776287" y="46050"/>
                </a:lnTo>
                <a:lnTo>
                  <a:pt x="824230" y="47612"/>
                </a:lnTo>
                <a:lnTo>
                  <a:pt x="871359" y="52209"/>
                </a:lnTo>
                <a:lnTo>
                  <a:pt x="917562" y="59766"/>
                </a:lnTo>
                <a:lnTo>
                  <a:pt x="962761" y="70167"/>
                </a:lnTo>
                <a:lnTo>
                  <a:pt x="1006856" y="83337"/>
                </a:lnTo>
                <a:lnTo>
                  <a:pt x="1049743" y="99161"/>
                </a:lnTo>
                <a:lnTo>
                  <a:pt x="1091323" y="117551"/>
                </a:lnTo>
                <a:lnTo>
                  <a:pt x="1131506" y="138404"/>
                </a:lnTo>
                <a:lnTo>
                  <a:pt x="1170190" y="161632"/>
                </a:lnTo>
                <a:lnTo>
                  <a:pt x="1207287" y="187121"/>
                </a:lnTo>
                <a:lnTo>
                  <a:pt x="1242682" y="214795"/>
                </a:lnTo>
                <a:lnTo>
                  <a:pt x="1276299" y="244538"/>
                </a:lnTo>
                <a:lnTo>
                  <a:pt x="1308036" y="276275"/>
                </a:lnTo>
                <a:lnTo>
                  <a:pt x="1337779" y="309892"/>
                </a:lnTo>
                <a:lnTo>
                  <a:pt x="1365453" y="345287"/>
                </a:lnTo>
                <a:lnTo>
                  <a:pt x="1390942" y="382384"/>
                </a:lnTo>
                <a:lnTo>
                  <a:pt x="1414170" y="421068"/>
                </a:lnTo>
                <a:lnTo>
                  <a:pt x="1435023" y="461251"/>
                </a:lnTo>
                <a:lnTo>
                  <a:pt x="1453413" y="502831"/>
                </a:lnTo>
                <a:lnTo>
                  <a:pt x="1469237" y="545719"/>
                </a:lnTo>
                <a:lnTo>
                  <a:pt x="1482407" y="589813"/>
                </a:lnTo>
                <a:lnTo>
                  <a:pt x="1492808" y="635012"/>
                </a:lnTo>
                <a:lnTo>
                  <a:pt x="1500365" y="681215"/>
                </a:lnTo>
                <a:lnTo>
                  <a:pt x="1504962" y="728345"/>
                </a:lnTo>
                <a:lnTo>
                  <a:pt x="1506524" y="776287"/>
                </a:lnTo>
                <a:lnTo>
                  <a:pt x="1506524" y="513295"/>
                </a:lnTo>
                <a:lnTo>
                  <a:pt x="1487043" y="464108"/>
                </a:lnTo>
                <a:lnTo>
                  <a:pt x="1467853" y="423773"/>
                </a:lnTo>
                <a:lnTo>
                  <a:pt x="1446453" y="384759"/>
                </a:lnTo>
                <a:lnTo>
                  <a:pt x="1422920" y="347129"/>
                </a:lnTo>
                <a:lnTo>
                  <a:pt x="1397342" y="310984"/>
                </a:lnTo>
                <a:lnTo>
                  <a:pt x="1369796" y="276390"/>
                </a:lnTo>
                <a:lnTo>
                  <a:pt x="1340370" y="243433"/>
                </a:lnTo>
                <a:lnTo>
                  <a:pt x="1309141" y="212204"/>
                </a:lnTo>
                <a:lnTo>
                  <a:pt x="1276184" y="182778"/>
                </a:lnTo>
                <a:lnTo>
                  <a:pt x="1241590" y="155232"/>
                </a:lnTo>
                <a:lnTo>
                  <a:pt x="1205445" y="129654"/>
                </a:lnTo>
                <a:lnTo>
                  <a:pt x="1167815" y="106121"/>
                </a:lnTo>
                <a:lnTo>
                  <a:pt x="1128801" y="84721"/>
                </a:lnTo>
                <a:lnTo>
                  <a:pt x="1088466" y="65532"/>
                </a:lnTo>
                <a:lnTo>
                  <a:pt x="1046911" y="48641"/>
                </a:lnTo>
                <a:lnTo>
                  <a:pt x="1004201" y="34124"/>
                </a:lnTo>
                <a:lnTo>
                  <a:pt x="960424" y="22059"/>
                </a:lnTo>
                <a:lnTo>
                  <a:pt x="915657" y="12534"/>
                </a:lnTo>
                <a:lnTo>
                  <a:pt x="870000" y="5626"/>
                </a:lnTo>
                <a:lnTo>
                  <a:pt x="823506" y="1422"/>
                </a:lnTo>
                <a:lnTo>
                  <a:pt x="776287" y="0"/>
                </a:lnTo>
                <a:lnTo>
                  <a:pt x="729056" y="1422"/>
                </a:lnTo>
                <a:lnTo>
                  <a:pt x="682561" y="5626"/>
                </a:lnTo>
                <a:lnTo>
                  <a:pt x="636905" y="12534"/>
                </a:lnTo>
                <a:lnTo>
                  <a:pt x="592137" y="22059"/>
                </a:lnTo>
                <a:lnTo>
                  <a:pt x="548360" y="34124"/>
                </a:lnTo>
                <a:lnTo>
                  <a:pt x="505650" y="48641"/>
                </a:lnTo>
                <a:lnTo>
                  <a:pt x="464096" y="65532"/>
                </a:lnTo>
                <a:lnTo>
                  <a:pt x="423760" y="84721"/>
                </a:lnTo>
                <a:lnTo>
                  <a:pt x="384746" y="106121"/>
                </a:lnTo>
                <a:lnTo>
                  <a:pt x="347116" y="129654"/>
                </a:lnTo>
                <a:lnTo>
                  <a:pt x="310972" y="155232"/>
                </a:lnTo>
                <a:lnTo>
                  <a:pt x="276377" y="182778"/>
                </a:lnTo>
                <a:lnTo>
                  <a:pt x="243420" y="212204"/>
                </a:lnTo>
                <a:lnTo>
                  <a:pt x="212191" y="243433"/>
                </a:lnTo>
                <a:lnTo>
                  <a:pt x="182867" y="276275"/>
                </a:lnTo>
                <a:lnTo>
                  <a:pt x="155219" y="310984"/>
                </a:lnTo>
                <a:lnTo>
                  <a:pt x="129641" y="347129"/>
                </a:lnTo>
                <a:lnTo>
                  <a:pt x="106108" y="384759"/>
                </a:lnTo>
                <a:lnTo>
                  <a:pt x="84709" y="423773"/>
                </a:lnTo>
                <a:lnTo>
                  <a:pt x="65519" y="464108"/>
                </a:lnTo>
                <a:lnTo>
                  <a:pt x="48628" y="505663"/>
                </a:lnTo>
                <a:lnTo>
                  <a:pt x="34112" y="548373"/>
                </a:lnTo>
                <a:lnTo>
                  <a:pt x="22047" y="592150"/>
                </a:lnTo>
                <a:lnTo>
                  <a:pt x="12522" y="636917"/>
                </a:lnTo>
                <a:lnTo>
                  <a:pt x="5613" y="682574"/>
                </a:lnTo>
                <a:lnTo>
                  <a:pt x="1409" y="729068"/>
                </a:lnTo>
                <a:lnTo>
                  <a:pt x="0" y="776287"/>
                </a:lnTo>
                <a:lnTo>
                  <a:pt x="1409" y="823518"/>
                </a:lnTo>
                <a:lnTo>
                  <a:pt x="5613" y="870013"/>
                </a:lnTo>
                <a:lnTo>
                  <a:pt x="12522" y="915670"/>
                </a:lnTo>
                <a:lnTo>
                  <a:pt x="22047" y="960437"/>
                </a:lnTo>
                <a:lnTo>
                  <a:pt x="34112" y="1004214"/>
                </a:lnTo>
                <a:lnTo>
                  <a:pt x="48628" y="1046924"/>
                </a:lnTo>
                <a:lnTo>
                  <a:pt x="65519" y="1088478"/>
                </a:lnTo>
                <a:lnTo>
                  <a:pt x="84709" y="1128814"/>
                </a:lnTo>
                <a:lnTo>
                  <a:pt x="106108" y="1167828"/>
                </a:lnTo>
                <a:lnTo>
                  <a:pt x="129641" y="1205458"/>
                </a:lnTo>
                <a:lnTo>
                  <a:pt x="155219" y="1241602"/>
                </a:lnTo>
                <a:lnTo>
                  <a:pt x="182765" y="1276197"/>
                </a:lnTo>
                <a:lnTo>
                  <a:pt x="212191" y="1309154"/>
                </a:lnTo>
                <a:lnTo>
                  <a:pt x="243420" y="1340383"/>
                </a:lnTo>
                <a:lnTo>
                  <a:pt x="276377" y="1369809"/>
                </a:lnTo>
                <a:lnTo>
                  <a:pt x="310972" y="1397355"/>
                </a:lnTo>
                <a:lnTo>
                  <a:pt x="347116" y="1422933"/>
                </a:lnTo>
                <a:lnTo>
                  <a:pt x="384746" y="1446466"/>
                </a:lnTo>
                <a:lnTo>
                  <a:pt x="423760" y="1467866"/>
                </a:lnTo>
                <a:lnTo>
                  <a:pt x="464096" y="1487055"/>
                </a:lnTo>
                <a:lnTo>
                  <a:pt x="505650" y="1503946"/>
                </a:lnTo>
                <a:lnTo>
                  <a:pt x="548360" y="1518462"/>
                </a:lnTo>
                <a:lnTo>
                  <a:pt x="592137" y="1530527"/>
                </a:lnTo>
                <a:lnTo>
                  <a:pt x="636905" y="1540052"/>
                </a:lnTo>
                <a:lnTo>
                  <a:pt x="682561" y="1546961"/>
                </a:lnTo>
                <a:lnTo>
                  <a:pt x="729056" y="1551165"/>
                </a:lnTo>
                <a:lnTo>
                  <a:pt x="776287" y="1552575"/>
                </a:lnTo>
                <a:lnTo>
                  <a:pt x="823506" y="1551165"/>
                </a:lnTo>
                <a:lnTo>
                  <a:pt x="870000" y="1546961"/>
                </a:lnTo>
                <a:lnTo>
                  <a:pt x="915657" y="1540052"/>
                </a:lnTo>
                <a:lnTo>
                  <a:pt x="960424" y="1530527"/>
                </a:lnTo>
                <a:lnTo>
                  <a:pt x="1004201" y="1518462"/>
                </a:lnTo>
                <a:lnTo>
                  <a:pt x="1046911" y="1503946"/>
                </a:lnTo>
                <a:lnTo>
                  <a:pt x="1088466" y="1487055"/>
                </a:lnTo>
                <a:lnTo>
                  <a:pt x="1128801" y="1467866"/>
                </a:lnTo>
                <a:lnTo>
                  <a:pt x="1167815" y="1446466"/>
                </a:lnTo>
                <a:lnTo>
                  <a:pt x="1205445" y="1422933"/>
                </a:lnTo>
                <a:lnTo>
                  <a:pt x="1241590" y="1397355"/>
                </a:lnTo>
                <a:lnTo>
                  <a:pt x="1276184" y="1369809"/>
                </a:lnTo>
                <a:lnTo>
                  <a:pt x="1309141" y="1340383"/>
                </a:lnTo>
                <a:lnTo>
                  <a:pt x="1340370" y="1309154"/>
                </a:lnTo>
                <a:lnTo>
                  <a:pt x="1369695" y="1276311"/>
                </a:lnTo>
                <a:lnTo>
                  <a:pt x="1397342" y="1241602"/>
                </a:lnTo>
                <a:lnTo>
                  <a:pt x="1422920" y="1205458"/>
                </a:lnTo>
                <a:lnTo>
                  <a:pt x="1446453" y="1167828"/>
                </a:lnTo>
                <a:lnTo>
                  <a:pt x="1467853" y="1128814"/>
                </a:lnTo>
                <a:lnTo>
                  <a:pt x="1487043" y="1088478"/>
                </a:lnTo>
                <a:lnTo>
                  <a:pt x="1503934" y="1046924"/>
                </a:lnTo>
                <a:lnTo>
                  <a:pt x="1518450" y="1004214"/>
                </a:lnTo>
                <a:lnTo>
                  <a:pt x="1530515" y="960437"/>
                </a:lnTo>
                <a:lnTo>
                  <a:pt x="1540040" y="915670"/>
                </a:lnTo>
                <a:lnTo>
                  <a:pt x="1546948" y="870013"/>
                </a:lnTo>
                <a:lnTo>
                  <a:pt x="1551152" y="823518"/>
                </a:lnTo>
                <a:lnTo>
                  <a:pt x="1552575" y="7762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1864" y="3653315"/>
            <a:ext cx="6362699" cy="64388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36048" y="4471831"/>
            <a:ext cx="3943349" cy="5619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71695" y="3"/>
            <a:ext cx="6016303" cy="3352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050" y="-267347"/>
            <a:ext cx="17411898" cy="328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890" y="3645990"/>
            <a:ext cx="16928219" cy="472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board@elte.esn.hu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630" y="1424627"/>
            <a:ext cx="7372349" cy="41528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57249" y="3206811"/>
            <a:ext cx="15516860" cy="6826250"/>
            <a:chOff x="2257249" y="3206811"/>
            <a:chExt cx="15516860" cy="68262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9605" y="3206811"/>
              <a:ext cx="7934324" cy="44767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7249" y="5327710"/>
              <a:ext cx="8343899" cy="47053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1436" y="349425"/>
            <a:ext cx="58928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240" dirty="0">
                <a:latin typeface="Arial"/>
                <a:cs typeface="Arial"/>
              </a:rPr>
              <a:t>Orientation</a:t>
            </a:r>
            <a:r>
              <a:rPr sz="5200" spc="-135" dirty="0">
                <a:latin typeface="Arial"/>
                <a:cs typeface="Arial"/>
              </a:rPr>
              <a:t> </a:t>
            </a:r>
            <a:r>
              <a:rPr sz="5200" spc="195" dirty="0">
                <a:latin typeface="Arial"/>
                <a:cs typeface="Arial"/>
              </a:rPr>
              <a:t>Week</a:t>
            </a:r>
            <a:endParaRPr sz="5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8508" y="3023869"/>
            <a:ext cx="9791699" cy="55054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083803" y="7786763"/>
            <a:ext cx="2846705" cy="2124075"/>
          </a:xfrm>
          <a:custGeom>
            <a:avLst/>
            <a:gdLst/>
            <a:ahLst/>
            <a:cxnLst/>
            <a:rect l="l" t="t" r="r" b="b"/>
            <a:pathLst>
              <a:path w="2846705" h="2124075">
                <a:moveTo>
                  <a:pt x="1107516" y="268973"/>
                </a:moveTo>
                <a:lnTo>
                  <a:pt x="1088618" y="198285"/>
                </a:lnTo>
                <a:lnTo>
                  <a:pt x="1051496" y="149225"/>
                </a:lnTo>
                <a:lnTo>
                  <a:pt x="1005992" y="107784"/>
                </a:lnTo>
                <a:lnTo>
                  <a:pt x="943241" y="82537"/>
                </a:lnTo>
                <a:lnTo>
                  <a:pt x="853833" y="81762"/>
                </a:lnTo>
                <a:lnTo>
                  <a:pt x="789609" y="106959"/>
                </a:lnTo>
                <a:lnTo>
                  <a:pt x="729246" y="163728"/>
                </a:lnTo>
                <a:lnTo>
                  <a:pt x="704265" y="206451"/>
                </a:lnTo>
                <a:lnTo>
                  <a:pt x="690219" y="253161"/>
                </a:lnTo>
                <a:lnTo>
                  <a:pt x="687425" y="302044"/>
                </a:lnTo>
                <a:lnTo>
                  <a:pt x="696175" y="351320"/>
                </a:lnTo>
                <a:lnTo>
                  <a:pt x="716800" y="399211"/>
                </a:lnTo>
                <a:lnTo>
                  <a:pt x="745617" y="437273"/>
                </a:lnTo>
                <a:lnTo>
                  <a:pt x="782612" y="467042"/>
                </a:lnTo>
                <a:lnTo>
                  <a:pt x="825652" y="487768"/>
                </a:lnTo>
                <a:lnTo>
                  <a:pt x="872578" y="498690"/>
                </a:lnTo>
                <a:lnTo>
                  <a:pt x="921245" y="499071"/>
                </a:lnTo>
                <a:lnTo>
                  <a:pt x="969505" y="488149"/>
                </a:lnTo>
                <a:lnTo>
                  <a:pt x="1009713" y="469163"/>
                </a:lnTo>
                <a:lnTo>
                  <a:pt x="1042962" y="443268"/>
                </a:lnTo>
                <a:lnTo>
                  <a:pt x="1069327" y="410387"/>
                </a:lnTo>
                <a:lnTo>
                  <a:pt x="1088834" y="370433"/>
                </a:lnTo>
                <a:lnTo>
                  <a:pt x="1101547" y="323316"/>
                </a:lnTo>
                <a:lnTo>
                  <a:pt x="1107516" y="268973"/>
                </a:lnTo>
                <a:close/>
              </a:path>
              <a:path w="2846705" h="2124075">
                <a:moveTo>
                  <a:pt x="1635455" y="220243"/>
                </a:moveTo>
                <a:lnTo>
                  <a:pt x="1625498" y="153492"/>
                </a:lnTo>
                <a:lnTo>
                  <a:pt x="1599438" y="91211"/>
                </a:lnTo>
                <a:lnTo>
                  <a:pt x="1559839" y="50050"/>
                </a:lnTo>
                <a:lnTo>
                  <a:pt x="1522603" y="25234"/>
                </a:lnTo>
                <a:lnTo>
                  <a:pt x="1482026" y="8572"/>
                </a:lnTo>
                <a:lnTo>
                  <a:pt x="1438097" y="139"/>
                </a:lnTo>
                <a:lnTo>
                  <a:pt x="1390764" y="0"/>
                </a:lnTo>
                <a:lnTo>
                  <a:pt x="1383055" y="1181"/>
                </a:lnTo>
                <a:lnTo>
                  <a:pt x="1330604" y="23075"/>
                </a:lnTo>
                <a:lnTo>
                  <a:pt x="1288529" y="49707"/>
                </a:lnTo>
                <a:lnTo>
                  <a:pt x="1256182" y="81915"/>
                </a:lnTo>
                <a:lnTo>
                  <a:pt x="1232903" y="120510"/>
                </a:lnTo>
                <a:lnTo>
                  <a:pt x="1218031" y="166357"/>
                </a:lnTo>
                <a:lnTo>
                  <a:pt x="1210932" y="220243"/>
                </a:lnTo>
                <a:lnTo>
                  <a:pt x="1212583" y="244335"/>
                </a:lnTo>
                <a:lnTo>
                  <a:pt x="1216482" y="249961"/>
                </a:lnTo>
                <a:lnTo>
                  <a:pt x="1218704" y="256032"/>
                </a:lnTo>
                <a:lnTo>
                  <a:pt x="1219517" y="262458"/>
                </a:lnTo>
                <a:lnTo>
                  <a:pt x="1219200" y="269201"/>
                </a:lnTo>
                <a:lnTo>
                  <a:pt x="1229029" y="290957"/>
                </a:lnTo>
                <a:lnTo>
                  <a:pt x="1253807" y="334391"/>
                </a:lnTo>
                <a:lnTo>
                  <a:pt x="1285976" y="369608"/>
                </a:lnTo>
                <a:lnTo>
                  <a:pt x="1324368" y="395960"/>
                </a:lnTo>
                <a:lnTo>
                  <a:pt x="1367815" y="412775"/>
                </a:lnTo>
                <a:lnTo>
                  <a:pt x="1415148" y="419417"/>
                </a:lnTo>
                <a:lnTo>
                  <a:pt x="1465199" y="415213"/>
                </a:lnTo>
                <a:lnTo>
                  <a:pt x="1511185" y="401142"/>
                </a:lnTo>
                <a:lnTo>
                  <a:pt x="1549755" y="378688"/>
                </a:lnTo>
                <a:lnTo>
                  <a:pt x="1581556" y="348640"/>
                </a:lnTo>
                <a:lnTo>
                  <a:pt x="1607248" y="311810"/>
                </a:lnTo>
                <a:lnTo>
                  <a:pt x="1627479" y="268973"/>
                </a:lnTo>
                <a:lnTo>
                  <a:pt x="1626895" y="262267"/>
                </a:lnTo>
                <a:lnTo>
                  <a:pt x="1627670" y="255917"/>
                </a:lnTo>
                <a:lnTo>
                  <a:pt x="1629930" y="249936"/>
                </a:lnTo>
                <a:lnTo>
                  <a:pt x="1633791" y="244373"/>
                </a:lnTo>
                <a:lnTo>
                  <a:pt x="1635455" y="220243"/>
                </a:lnTo>
                <a:close/>
              </a:path>
              <a:path w="2846705" h="2124075">
                <a:moveTo>
                  <a:pt x="2159673" y="282917"/>
                </a:moveTo>
                <a:lnTo>
                  <a:pt x="2153462" y="229171"/>
                </a:lnTo>
                <a:lnTo>
                  <a:pt x="2132546" y="187185"/>
                </a:lnTo>
                <a:lnTo>
                  <a:pt x="2106955" y="151511"/>
                </a:lnTo>
                <a:lnTo>
                  <a:pt x="2076386" y="122555"/>
                </a:lnTo>
                <a:lnTo>
                  <a:pt x="2040534" y="100698"/>
                </a:lnTo>
                <a:lnTo>
                  <a:pt x="1999119" y="86347"/>
                </a:lnTo>
                <a:lnTo>
                  <a:pt x="1951850" y="79870"/>
                </a:lnTo>
                <a:lnTo>
                  <a:pt x="1938108" y="79273"/>
                </a:lnTo>
                <a:lnTo>
                  <a:pt x="1925713" y="80048"/>
                </a:lnTo>
                <a:lnTo>
                  <a:pt x="1871802" y="95478"/>
                </a:lnTo>
                <a:lnTo>
                  <a:pt x="1825485" y="121272"/>
                </a:lnTo>
                <a:lnTo>
                  <a:pt x="1786801" y="157492"/>
                </a:lnTo>
                <a:lnTo>
                  <a:pt x="1755813" y="204216"/>
                </a:lnTo>
                <a:lnTo>
                  <a:pt x="1740903" y="272376"/>
                </a:lnTo>
                <a:lnTo>
                  <a:pt x="1739823" y="342163"/>
                </a:lnTo>
                <a:lnTo>
                  <a:pt x="1740674" y="344474"/>
                </a:lnTo>
                <a:lnTo>
                  <a:pt x="1740763" y="349313"/>
                </a:lnTo>
                <a:lnTo>
                  <a:pt x="1745310" y="350761"/>
                </a:lnTo>
                <a:lnTo>
                  <a:pt x="1748713" y="353072"/>
                </a:lnTo>
                <a:lnTo>
                  <a:pt x="1747951" y="358648"/>
                </a:lnTo>
                <a:lnTo>
                  <a:pt x="1772259" y="403948"/>
                </a:lnTo>
                <a:lnTo>
                  <a:pt x="1802460" y="440486"/>
                </a:lnTo>
                <a:lnTo>
                  <a:pt x="1837309" y="468350"/>
                </a:lnTo>
                <a:lnTo>
                  <a:pt x="1875548" y="487641"/>
                </a:lnTo>
                <a:lnTo>
                  <a:pt x="1915934" y="498475"/>
                </a:lnTo>
                <a:lnTo>
                  <a:pt x="1957222" y="500951"/>
                </a:lnTo>
                <a:lnTo>
                  <a:pt x="1998179" y="495185"/>
                </a:lnTo>
                <a:lnTo>
                  <a:pt x="2037537" y="481266"/>
                </a:lnTo>
                <a:lnTo>
                  <a:pt x="2074075" y="459308"/>
                </a:lnTo>
                <a:lnTo>
                  <a:pt x="2113851" y="421970"/>
                </a:lnTo>
                <a:lnTo>
                  <a:pt x="2140775" y="379806"/>
                </a:lnTo>
                <a:lnTo>
                  <a:pt x="2155748" y="333298"/>
                </a:lnTo>
                <a:lnTo>
                  <a:pt x="2159673" y="282917"/>
                </a:lnTo>
                <a:close/>
              </a:path>
              <a:path w="2846705" h="2124075">
                <a:moveTo>
                  <a:pt x="2846590" y="459943"/>
                </a:moveTo>
                <a:lnTo>
                  <a:pt x="2834792" y="447243"/>
                </a:lnTo>
                <a:lnTo>
                  <a:pt x="2821990" y="434543"/>
                </a:lnTo>
                <a:lnTo>
                  <a:pt x="2807246" y="421843"/>
                </a:lnTo>
                <a:lnTo>
                  <a:pt x="2749689" y="421843"/>
                </a:lnTo>
                <a:lnTo>
                  <a:pt x="2692857" y="459943"/>
                </a:lnTo>
                <a:lnTo>
                  <a:pt x="2683573" y="459943"/>
                </a:lnTo>
                <a:lnTo>
                  <a:pt x="2636189" y="498043"/>
                </a:lnTo>
                <a:lnTo>
                  <a:pt x="2586494" y="523443"/>
                </a:lnTo>
                <a:lnTo>
                  <a:pt x="2533827" y="536143"/>
                </a:lnTo>
                <a:lnTo>
                  <a:pt x="2477503" y="548843"/>
                </a:lnTo>
                <a:lnTo>
                  <a:pt x="2445512" y="548843"/>
                </a:lnTo>
                <a:lnTo>
                  <a:pt x="2432266" y="561543"/>
                </a:lnTo>
                <a:lnTo>
                  <a:pt x="2421051" y="586943"/>
                </a:lnTo>
                <a:lnTo>
                  <a:pt x="2399487" y="612343"/>
                </a:lnTo>
                <a:lnTo>
                  <a:pt x="2368664" y="625043"/>
                </a:lnTo>
                <a:lnTo>
                  <a:pt x="2333307" y="625043"/>
                </a:lnTo>
                <a:lnTo>
                  <a:pt x="2298115" y="599643"/>
                </a:lnTo>
                <a:lnTo>
                  <a:pt x="2228672" y="561543"/>
                </a:lnTo>
                <a:lnTo>
                  <a:pt x="2205113" y="536143"/>
                </a:lnTo>
                <a:lnTo>
                  <a:pt x="2227135" y="536143"/>
                </a:lnTo>
                <a:lnTo>
                  <a:pt x="2236139" y="548843"/>
                </a:lnTo>
                <a:lnTo>
                  <a:pt x="2244534" y="548843"/>
                </a:lnTo>
                <a:lnTo>
                  <a:pt x="2261070" y="561543"/>
                </a:lnTo>
                <a:lnTo>
                  <a:pt x="2293188" y="586943"/>
                </a:lnTo>
                <a:lnTo>
                  <a:pt x="2309380" y="586943"/>
                </a:lnTo>
                <a:lnTo>
                  <a:pt x="2336025" y="599643"/>
                </a:lnTo>
                <a:lnTo>
                  <a:pt x="2362327" y="599643"/>
                </a:lnTo>
                <a:lnTo>
                  <a:pt x="2386355" y="586943"/>
                </a:lnTo>
                <a:lnTo>
                  <a:pt x="2406243" y="574243"/>
                </a:lnTo>
                <a:lnTo>
                  <a:pt x="2418042" y="548843"/>
                </a:lnTo>
                <a:lnTo>
                  <a:pt x="2419185" y="536143"/>
                </a:lnTo>
                <a:lnTo>
                  <a:pt x="2420340" y="523443"/>
                </a:lnTo>
                <a:lnTo>
                  <a:pt x="2416810" y="510743"/>
                </a:lnTo>
                <a:lnTo>
                  <a:pt x="2413279" y="498043"/>
                </a:lnTo>
                <a:lnTo>
                  <a:pt x="2396985" y="485343"/>
                </a:lnTo>
                <a:lnTo>
                  <a:pt x="2383015" y="459943"/>
                </a:lnTo>
                <a:lnTo>
                  <a:pt x="2290813" y="409143"/>
                </a:lnTo>
                <a:lnTo>
                  <a:pt x="2266454" y="396443"/>
                </a:lnTo>
                <a:lnTo>
                  <a:pt x="2242083" y="396443"/>
                </a:lnTo>
                <a:lnTo>
                  <a:pt x="2193506" y="371043"/>
                </a:lnTo>
                <a:lnTo>
                  <a:pt x="2161349" y="371043"/>
                </a:lnTo>
                <a:lnTo>
                  <a:pt x="2152713" y="383743"/>
                </a:lnTo>
                <a:lnTo>
                  <a:pt x="2127097" y="421843"/>
                </a:lnTo>
                <a:lnTo>
                  <a:pt x="2096935" y="459943"/>
                </a:lnTo>
                <a:lnTo>
                  <a:pt x="2063076" y="485343"/>
                </a:lnTo>
                <a:lnTo>
                  <a:pt x="2026437" y="498043"/>
                </a:lnTo>
                <a:lnTo>
                  <a:pt x="1987867" y="510743"/>
                </a:lnTo>
                <a:lnTo>
                  <a:pt x="1908505" y="510743"/>
                </a:lnTo>
                <a:lnTo>
                  <a:pt x="1869465" y="498043"/>
                </a:lnTo>
                <a:lnTo>
                  <a:pt x="1832025" y="485343"/>
                </a:lnTo>
                <a:lnTo>
                  <a:pt x="1797075" y="447243"/>
                </a:lnTo>
                <a:lnTo>
                  <a:pt x="1781276" y="434543"/>
                </a:lnTo>
                <a:lnTo>
                  <a:pt x="1765477" y="421843"/>
                </a:lnTo>
                <a:lnTo>
                  <a:pt x="1760867" y="409143"/>
                </a:lnTo>
                <a:lnTo>
                  <a:pt x="1756092" y="409143"/>
                </a:lnTo>
                <a:lnTo>
                  <a:pt x="1750237" y="396443"/>
                </a:lnTo>
                <a:lnTo>
                  <a:pt x="1742401" y="396443"/>
                </a:lnTo>
                <a:lnTo>
                  <a:pt x="1712849" y="409143"/>
                </a:lnTo>
                <a:lnTo>
                  <a:pt x="1686953" y="409143"/>
                </a:lnTo>
                <a:lnTo>
                  <a:pt x="1638960" y="383743"/>
                </a:lnTo>
                <a:lnTo>
                  <a:pt x="1617738" y="371043"/>
                </a:lnTo>
                <a:lnTo>
                  <a:pt x="1578444" y="371043"/>
                </a:lnTo>
                <a:lnTo>
                  <a:pt x="1557312" y="383743"/>
                </a:lnTo>
                <a:lnTo>
                  <a:pt x="1513370" y="409143"/>
                </a:lnTo>
                <a:lnTo>
                  <a:pt x="1465757" y="434543"/>
                </a:lnTo>
                <a:lnTo>
                  <a:pt x="1416405" y="434543"/>
                </a:lnTo>
                <a:lnTo>
                  <a:pt x="1367256" y="421843"/>
                </a:lnTo>
                <a:lnTo>
                  <a:pt x="1320203" y="409143"/>
                </a:lnTo>
                <a:lnTo>
                  <a:pt x="1277200" y="383743"/>
                </a:lnTo>
                <a:lnTo>
                  <a:pt x="1264793" y="371043"/>
                </a:lnTo>
                <a:lnTo>
                  <a:pt x="1227569" y="371043"/>
                </a:lnTo>
                <a:lnTo>
                  <a:pt x="1209471" y="383743"/>
                </a:lnTo>
                <a:lnTo>
                  <a:pt x="1191285" y="383743"/>
                </a:lnTo>
                <a:lnTo>
                  <a:pt x="1154912" y="409143"/>
                </a:lnTo>
                <a:lnTo>
                  <a:pt x="1147737" y="409143"/>
                </a:lnTo>
                <a:lnTo>
                  <a:pt x="1136726" y="421843"/>
                </a:lnTo>
                <a:lnTo>
                  <a:pt x="1134478" y="409143"/>
                </a:lnTo>
                <a:lnTo>
                  <a:pt x="1108227" y="396443"/>
                </a:lnTo>
                <a:lnTo>
                  <a:pt x="1089571" y="409143"/>
                </a:lnTo>
                <a:lnTo>
                  <a:pt x="1075004" y="421843"/>
                </a:lnTo>
                <a:lnTo>
                  <a:pt x="1061046" y="447243"/>
                </a:lnTo>
                <a:lnTo>
                  <a:pt x="1026198" y="472643"/>
                </a:lnTo>
                <a:lnTo>
                  <a:pt x="988275" y="498043"/>
                </a:lnTo>
                <a:lnTo>
                  <a:pt x="948321" y="510743"/>
                </a:lnTo>
                <a:lnTo>
                  <a:pt x="866381" y="510743"/>
                </a:lnTo>
                <a:lnTo>
                  <a:pt x="826414" y="498043"/>
                </a:lnTo>
                <a:lnTo>
                  <a:pt x="788479" y="485343"/>
                </a:lnTo>
                <a:lnTo>
                  <a:pt x="753605" y="459943"/>
                </a:lnTo>
                <a:lnTo>
                  <a:pt x="722782" y="434543"/>
                </a:lnTo>
                <a:lnTo>
                  <a:pt x="697039" y="396443"/>
                </a:lnTo>
                <a:lnTo>
                  <a:pt x="687019" y="383743"/>
                </a:lnTo>
                <a:lnTo>
                  <a:pt x="676389" y="371043"/>
                </a:lnTo>
                <a:lnTo>
                  <a:pt x="647026" y="371043"/>
                </a:lnTo>
                <a:lnTo>
                  <a:pt x="608330" y="383743"/>
                </a:lnTo>
                <a:lnTo>
                  <a:pt x="570865" y="409143"/>
                </a:lnTo>
                <a:lnTo>
                  <a:pt x="534035" y="421843"/>
                </a:lnTo>
                <a:lnTo>
                  <a:pt x="497243" y="447243"/>
                </a:lnTo>
                <a:lnTo>
                  <a:pt x="463423" y="459943"/>
                </a:lnTo>
                <a:lnTo>
                  <a:pt x="435419" y="510743"/>
                </a:lnTo>
                <a:lnTo>
                  <a:pt x="428167" y="548843"/>
                </a:lnTo>
                <a:lnTo>
                  <a:pt x="441223" y="574243"/>
                </a:lnTo>
                <a:lnTo>
                  <a:pt x="474167" y="599643"/>
                </a:lnTo>
                <a:lnTo>
                  <a:pt x="523582" y="599643"/>
                </a:lnTo>
                <a:lnTo>
                  <a:pt x="538949" y="586943"/>
                </a:lnTo>
                <a:lnTo>
                  <a:pt x="557377" y="574243"/>
                </a:lnTo>
                <a:lnTo>
                  <a:pt x="576567" y="561543"/>
                </a:lnTo>
                <a:lnTo>
                  <a:pt x="619798" y="536143"/>
                </a:lnTo>
                <a:lnTo>
                  <a:pt x="587286" y="574243"/>
                </a:lnTo>
                <a:lnTo>
                  <a:pt x="546696" y="612343"/>
                </a:lnTo>
                <a:lnTo>
                  <a:pt x="503834" y="625043"/>
                </a:lnTo>
                <a:lnTo>
                  <a:pt x="464464" y="612343"/>
                </a:lnTo>
                <a:lnTo>
                  <a:pt x="451853" y="612343"/>
                </a:lnTo>
                <a:lnTo>
                  <a:pt x="440486" y="599643"/>
                </a:lnTo>
                <a:lnTo>
                  <a:pt x="431241" y="586943"/>
                </a:lnTo>
                <a:lnTo>
                  <a:pt x="424980" y="586943"/>
                </a:lnTo>
                <a:lnTo>
                  <a:pt x="416585" y="561543"/>
                </a:lnTo>
                <a:lnTo>
                  <a:pt x="405307" y="561543"/>
                </a:lnTo>
                <a:lnTo>
                  <a:pt x="391033" y="548843"/>
                </a:lnTo>
                <a:lnTo>
                  <a:pt x="327266" y="548843"/>
                </a:lnTo>
                <a:lnTo>
                  <a:pt x="283362" y="536143"/>
                </a:lnTo>
                <a:lnTo>
                  <a:pt x="241642" y="510743"/>
                </a:lnTo>
                <a:lnTo>
                  <a:pt x="201726" y="485343"/>
                </a:lnTo>
                <a:lnTo>
                  <a:pt x="163283" y="459943"/>
                </a:lnTo>
                <a:lnTo>
                  <a:pt x="148729" y="459943"/>
                </a:lnTo>
                <a:lnTo>
                  <a:pt x="134937" y="447243"/>
                </a:lnTo>
                <a:lnTo>
                  <a:pt x="122288" y="434543"/>
                </a:lnTo>
                <a:lnTo>
                  <a:pt x="111137" y="421843"/>
                </a:lnTo>
                <a:lnTo>
                  <a:pt x="47409" y="421843"/>
                </a:lnTo>
                <a:lnTo>
                  <a:pt x="21831" y="434543"/>
                </a:lnTo>
                <a:lnTo>
                  <a:pt x="0" y="459943"/>
                </a:lnTo>
                <a:lnTo>
                  <a:pt x="0" y="510743"/>
                </a:lnTo>
                <a:lnTo>
                  <a:pt x="14325" y="536143"/>
                </a:lnTo>
                <a:lnTo>
                  <a:pt x="30848" y="548843"/>
                </a:lnTo>
                <a:lnTo>
                  <a:pt x="66459" y="574243"/>
                </a:lnTo>
                <a:lnTo>
                  <a:pt x="65887" y="574243"/>
                </a:lnTo>
                <a:lnTo>
                  <a:pt x="72974" y="586943"/>
                </a:lnTo>
                <a:lnTo>
                  <a:pt x="85471" y="586943"/>
                </a:lnTo>
                <a:lnTo>
                  <a:pt x="90335" y="599643"/>
                </a:lnTo>
                <a:lnTo>
                  <a:pt x="110248" y="599643"/>
                </a:lnTo>
                <a:lnTo>
                  <a:pt x="115493" y="612343"/>
                </a:lnTo>
                <a:lnTo>
                  <a:pt x="122110" y="612343"/>
                </a:lnTo>
                <a:lnTo>
                  <a:pt x="165709" y="637743"/>
                </a:lnTo>
                <a:lnTo>
                  <a:pt x="210121" y="650443"/>
                </a:lnTo>
                <a:lnTo>
                  <a:pt x="255447" y="675843"/>
                </a:lnTo>
                <a:lnTo>
                  <a:pt x="301726" y="688543"/>
                </a:lnTo>
                <a:lnTo>
                  <a:pt x="349072" y="688543"/>
                </a:lnTo>
                <a:lnTo>
                  <a:pt x="397548" y="701243"/>
                </a:lnTo>
                <a:lnTo>
                  <a:pt x="447230" y="688543"/>
                </a:lnTo>
                <a:lnTo>
                  <a:pt x="494474" y="688543"/>
                </a:lnTo>
                <a:lnTo>
                  <a:pt x="505256" y="675843"/>
                </a:lnTo>
                <a:lnTo>
                  <a:pt x="560197" y="675843"/>
                </a:lnTo>
                <a:lnTo>
                  <a:pt x="564172" y="688543"/>
                </a:lnTo>
                <a:lnTo>
                  <a:pt x="558330" y="726643"/>
                </a:lnTo>
                <a:lnTo>
                  <a:pt x="552869" y="764743"/>
                </a:lnTo>
                <a:lnTo>
                  <a:pt x="547712" y="790143"/>
                </a:lnTo>
                <a:lnTo>
                  <a:pt x="542696" y="815543"/>
                </a:lnTo>
                <a:lnTo>
                  <a:pt x="537616" y="853643"/>
                </a:lnTo>
                <a:lnTo>
                  <a:pt x="536308" y="853643"/>
                </a:lnTo>
                <a:lnTo>
                  <a:pt x="535660" y="866343"/>
                </a:lnTo>
                <a:lnTo>
                  <a:pt x="536409" y="879043"/>
                </a:lnTo>
                <a:lnTo>
                  <a:pt x="535978" y="879043"/>
                </a:lnTo>
                <a:lnTo>
                  <a:pt x="533857" y="891743"/>
                </a:lnTo>
                <a:lnTo>
                  <a:pt x="529513" y="891743"/>
                </a:lnTo>
                <a:lnTo>
                  <a:pt x="529336" y="917143"/>
                </a:lnTo>
                <a:lnTo>
                  <a:pt x="529196" y="929843"/>
                </a:lnTo>
                <a:lnTo>
                  <a:pt x="527138" y="942543"/>
                </a:lnTo>
                <a:lnTo>
                  <a:pt x="521182" y="955243"/>
                </a:lnTo>
                <a:lnTo>
                  <a:pt x="516813" y="1006043"/>
                </a:lnTo>
                <a:lnTo>
                  <a:pt x="509231" y="1056843"/>
                </a:lnTo>
                <a:lnTo>
                  <a:pt x="499173" y="1107643"/>
                </a:lnTo>
                <a:lnTo>
                  <a:pt x="487375" y="1158443"/>
                </a:lnTo>
                <a:lnTo>
                  <a:pt x="474573" y="1209243"/>
                </a:lnTo>
                <a:lnTo>
                  <a:pt x="461492" y="1260043"/>
                </a:lnTo>
                <a:lnTo>
                  <a:pt x="450469" y="1310843"/>
                </a:lnTo>
                <a:lnTo>
                  <a:pt x="439127" y="1348943"/>
                </a:lnTo>
                <a:lnTo>
                  <a:pt x="427634" y="1387043"/>
                </a:lnTo>
                <a:lnTo>
                  <a:pt x="416191" y="1437843"/>
                </a:lnTo>
                <a:lnTo>
                  <a:pt x="356743" y="1666443"/>
                </a:lnTo>
                <a:lnTo>
                  <a:pt x="348564" y="1704543"/>
                </a:lnTo>
                <a:lnTo>
                  <a:pt x="340093" y="1742643"/>
                </a:lnTo>
                <a:lnTo>
                  <a:pt x="330276" y="1780743"/>
                </a:lnTo>
                <a:lnTo>
                  <a:pt x="318033" y="1818843"/>
                </a:lnTo>
                <a:lnTo>
                  <a:pt x="315379" y="1844243"/>
                </a:lnTo>
                <a:lnTo>
                  <a:pt x="308267" y="1856943"/>
                </a:lnTo>
                <a:lnTo>
                  <a:pt x="300748" y="1882343"/>
                </a:lnTo>
                <a:lnTo>
                  <a:pt x="296875" y="1907743"/>
                </a:lnTo>
                <a:lnTo>
                  <a:pt x="292963" y="1907743"/>
                </a:lnTo>
                <a:lnTo>
                  <a:pt x="294208" y="1920443"/>
                </a:lnTo>
                <a:lnTo>
                  <a:pt x="291896" y="1920443"/>
                </a:lnTo>
                <a:lnTo>
                  <a:pt x="286054" y="1945843"/>
                </a:lnTo>
                <a:lnTo>
                  <a:pt x="280403" y="1983943"/>
                </a:lnTo>
                <a:lnTo>
                  <a:pt x="278688" y="2009343"/>
                </a:lnTo>
                <a:lnTo>
                  <a:pt x="284657" y="2047443"/>
                </a:lnTo>
                <a:lnTo>
                  <a:pt x="289344" y="2047443"/>
                </a:lnTo>
                <a:lnTo>
                  <a:pt x="291719" y="2060143"/>
                </a:lnTo>
                <a:lnTo>
                  <a:pt x="292874" y="2060143"/>
                </a:lnTo>
                <a:lnTo>
                  <a:pt x="299669" y="2072843"/>
                </a:lnTo>
                <a:lnTo>
                  <a:pt x="306006" y="2072843"/>
                </a:lnTo>
                <a:lnTo>
                  <a:pt x="342112" y="2098243"/>
                </a:lnTo>
                <a:lnTo>
                  <a:pt x="344754" y="2098243"/>
                </a:lnTo>
                <a:lnTo>
                  <a:pt x="347484" y="2110943"/>
                </a:lnTo>
                <a:lnTo>
                  <a:pt x="430974" y="2110943"/>
                </a:lnTo>
                <a:lnTo>
                  <a:pt x="465137" y="2085543"/>
                </a:lnTo>
                <a:lnTo>
                  <a:pt x="495515" y="2060143"/>
                </a:lnTo>
                <a:lnTo>
                  <a:pt x="495160" y="2060143"/>
                </a:lnTo>
                <a:lnTo>
                  <a:pt x="535990" y="1920443"/>
                </a:lnTo>
                <a:lnTo>
                  <a:pt x="541845" y="1882343"/>
                </a:lnTo>
                <a:lnTo>
                  <a:pt x="549071" y="1856943"/>
                </a:lnTo>
                <a:lnTo>
                  <a:pt x="558063" y="1818843"/>
                </a:lnTo>
                <a:lnTo>
                  <a:pt x="569239" y="1793443"/>
                </a:lnTo>
                <a:lnTo>
                  <a:pt x="580720" y="1742643"/>
                </a:lnTo>
                <a:lnTo>
                  <a:pt x="593051" y="1679143"/>
                </a:lnTo>
                <a:lnTo>
                  <a:pt x="606183" y="1628343"/>
                </a:lnTo>
                <a:lnTo>
                  <a:pt x="620052" y="1577543"/>
                </a:lnTo>
                <a:lnTo>
                  <a:pt x="634580" y="1526743"/>
                </a:lnTo>
                <a:lnTo>
                  <a:pt x="649732" y="1475943"/>
                </a:lnTo>
                <a:lnTo>
                  <a:pt x="654621" y="1450543"/>
                </a:lnTo>
                <a:lnTo>
                  <a:pt x="657237" y="1437843"/>
                </a:lnTo>
                <a:lnTo>
                  <a:pt x="659523" y="1437843"/>
                </a:lnTo>
                <a:lnTo>
                  <a:pt x="665022" y="1399743"/>
                </a:lnTo>
                <a:lnTo>
                  <a:pt x="672223" y="1374343"/>
                </a:lnTo>
                <a:lnTo>
                  <a:pt x="680923" y="1336243"/>
                </a:lnTo>
                <a:lnTo>
                  <a:pt x="690930" y="1310843"/>
                </a:lnTo>
                <a:lnTo>
                  <a:pt x="691781" y="1285443"/>
                </a:lnTo>
                <a:lnTo>
                  <a:pt x="697204" y="1272743"/>
                </a:lnTo>
                <a:lnTo>
                  <a:pt x="704354" y="1247343"/>
                </a:lnTo>
                <a:lnTo>
                  <a:pt x="710336" y="1221943"/>
                </a:lnTo>
                <a:lnTo>
                  <a:pt x="716153" y="1209243"/>
                </a:lnTo>
                <a:lnTo>
                  <a:pt x="747979" y="1209243"/>
                </a:lnTo>
                <a:lnTo>
                  <a:pt x="759599" y="1221943"/>
                </a:lnTo>
                <a:lnTo>
                  <a:pt x="767080" y="1221943"/>
                </a:lnTo>
                <a:lnTo>
                  <a:pt x="771042" y="1234643"/>
                </a:lnTo>
                <a:lnTo>
                  <a:pt x="772134" y="1247343"/>
                </a:lnTo>
                <a:lnTo>
                  <a:pt x="771690" y="1298143"/>
                </a:lnTo>
                <a:lnTo>
                  <a:pt x="771575" y="1336243"/>
                </a:lnTo>
                <a:lnTo>
                  <a:pt x="771677" y="1526743"/>
                </a:lnTo>
                <a:lnTo>
                  <a:pt x="771766" y="1577543"/>
                </a:lnTo>
                <a:lnTo>
                  <a:pt x="772287" y="1729943"/>
                </a:lnTo>
                <a:lnTo>
                  <a:pt x="772172" y="1844243"/>
                </a:lnTo>
                <a:lnTo>
                  <a:pt x="772045" y="1869643"/>
                </a:lnTo>
                <a:lnTo>
                  <a:pt x="771525" y="1920443"/>
                </a:lnTo>
                <a:lnTo>
                  <a:pt x="770674" y="1971243"/>
                </a:lnTo>
                <a:lnTo>
                  <a:pt x="773925" y="2022043"/>
                </a:lnTo>
                <a:lnTo>
                  <a:pt x="786536" y="2047443"/>
                </a:lnTo>
                <a:lnTo>
                  <a:pt x="809942" y="2085543"/>
                </a:lnTo>
                <a:lnTo>
                  <a:pt x="845591" y="2110943"/>
                </a:lnTo>
                <a:lnTo>
                  <a:pt x="912660" y="2110943"/>
                </a:lnTo>
                <a:lnTo>
                  <a:pt x="943063" y="2098243"/>
                </a:lnTo>
                <a:lnTo>
                  <a:pt x="969327" y="2072843"/>
                </a:lnTo>
                <a:lnTo>
                  <a:pt x="991628" y="2047443"/>
                </a:lnTo>
                <a:lnTo>
                  <a:pt x="993228" y="2047443"/>
                </a:lnTo>
                <a:lnTo>
                  <a:pt x="999591" y="2009343"/>
                </a:lnTo>
                <a:lnTo>
                  <a:pt x="1000658" y="1983943"/>
                </a:lnTo>
                <a:lnTo>
                  <a:pt x="1000112" y="1945843"/>
                </a:lnTo>
                <a:lnTo>
                  <a:pt x="1001572" y="1920443"/>
                </a:lnTo>
                <a:lnTo>
                  <a:pt x="1001483" y="1526743"/>
                </a:lnTo>
                <a:lnTo>
                  <a:pt x="1000480" y="1209243"/>
                </a:lnTo>
                <a:lnTo>
                  <a:pt x="1000544" y="1183843"/>
                </a:lnTo>
                <a:lnTo>
                  <a:pt x="1001331" y="1183843"/>
                </a:lnTo>
                <a:lnTo>
                  <a:pt x="1003452" y="1171143"/>
                </a:lnTo>
                <a:lnTo>
                  <a:pt x="1007592" y="1158443"/>
                </a:lnTo>
                <a:lnTo>
                  <a:pt x="1010208" y="1133043"/>
                </a:lnTo>
                <a:lnTo>
                  <a:pt x="1009510" y="1120343"/>
                </a:lnTo>
                <a:lnTo>
                  <a:pt x="1010094" y="1120343"/>
                </a:lnTo>
                <a:lnTo>
                  <a:pt x="1012113" y="1107643"/>
                </a:lnTo>
                <a:lnTo>
                  <a:pt x="1016317" y="1107643"/>
                </a:lnTo>
                <a:lnTo>
                  <a:pt x="1016876" y="1094943"/>
                </a:lnTo>
                <a:lnTo>
                  <a:pt x="1017473" y="1094943"/>
                </a:lnTo>
                <a:lnTo>
                  <a:pt x="1021194" y="1056843"/>
                </a:lnTo>
                <a:lnTo>
                  <a:pt x="1025715" y="1018743"/>
                </a:lnTo>
                <a:lnTo>
                  <a:pt x="1031925" y="980643"/>
                </a:lnTo>
                <a:lnTo>
                  <a:pt x="1040701" y="942543"/>
                </a:lnTo>
                <a:lnTo>
                  <a:pt x="1041654" y="929843"/>
                </a:lnTo>
                <a:lnTo>
                  <a:pt x="1042149" y="917143"/>
                </a:lnTo>
                <a:lnTo>
                  <a:pt x="1041628" y="917143"/>
                </a:lnTo>
                <a:lnTo>
                  <a:pt x="1042250" y="904443"/>
                </a:lnTo>
                <a:lnTo>
                  <a:pt x="1044346" y="891743"/>
                </a:lnTo>
                <a:lnTo>
                  <a:pt x="1048270" y="891743"/>
                </a:lnTo>
                <a:lnTo>
                  <a:pt x="1050912" y="853643"/>
                </a:lnTo>
                <a:lnTo>
                  <a:pt x="1049629" y="853643"/>
                </a:lnTo>
                <a:lnTo>
                  <a:pt x="1050163" y="840943"/>
                </a:lnTo>
                <a:lnTo>
                  <a:pt x="1055916" y="840943"/>
                </a:lnTo>
                <a:lnTo>
                  <a:pt x="1056538" y="828243"/>
                </a:lnTo>
                <a:lnTo>
                  <a:pt x="1057846" y="828243"/>
                </a:lnTo>
                <a:lnTo>
                  <a:pt x="1060119" y="790143"/>
                </a:lnTo>
                <a:lnTo>
                  <a:pt x="1065542" y="739343"/>
                </a:lnTo>
                <a:lnTo>
                  <a:pt x="1072286" y="701243"/>
                </a:lnTo>
                <a:lnTo>
                  <a:pt x="1076426" y="675843"/>
                </a:lnTo>
                <a:lnTo>
                  <a:pt x="1078496" y="663143"/>
                </a:lnTo>
                <a:lnTo>
                  <a:pt x="1081430" y="663143"/>
                </a:lnTo>
                <a:lnTo>
                  <a:pt x="1083335" y="650443"/>
                </a:lnTo>
                <a:lnTo>
                  <a:pt x="1094244" y="637743"/>
                </a:lnTo>
                <a:lnTo>
                  <a:pt x="1108989" y="625043"/>
                </a:lnTo>
                <a:lnTo>
                  <a:pt x="1119085" y="612343"/>
                </a:lnTo>
                <a:lnTo>
                  <a:pt x="1116088" y="599643"/>
                </a:lnTo>
                <a:lnTo>
                  <a:pt x="1105458" y="586943"/>
                </a:lnTo>
                <a:lnTo>
                  <a:pt x="1091272" y="574243"/>
                </a:lnTo>
                <a:lnTo>
                  <a:pt x="1075626" y="561543"/>
                </a:lnTo>
                <a:lnTo>
                  <a:pt x="1060577" y="548843"/>
                </a:lnTo>
                <a:lnTo>
                  <a:pt x="1099731" y="561543"/>
                </a:lnTo>
                <a:lnTo>
                  <a:pt x="1135240" y="586943"/>
                </a:lnTo>
                <a:lnTo>
                  <a:pt x="1161021" y="612343"/>
                </a:lnTo>
                <a:lnTo>
                  <a:pt x="1170965" y="650443"/>
                </a:lnTo>
                <a:lnTo>
                  <a:pt x="1170457" y="1971243"/>
                </a:lnTo>
                <a:lnTo>
                  <a:pt x="1170330" y="1983943"/>
                </a:lnTo>
                <a:lnTo>
                  <a:pt x="1170051" y="1983943"/>
                </a:lnTo>
                <a:lnTo>
                  <a:pt x="1169708" y="1996643"/>
                </a:lnTo>
                <a:lnTo>
                  <a:pt x="1190307" y="2060143"/>
                </a:lnTo>
                <a:lnTo>
                  <a:pt x="1217206" y="2098243"/>
                </a:lnTo>
                <a:lnTo>
                  <a:pt x="1283766" y="2123643"/>
                </a:lnTo>
                <a:lnTo>
                  <a:pt x="1357033" y="2098243"/>
                </a:lnTo>
                <a:lnTo>
                  <a:pt x="1379054" y="2072843"/>
                </a:lnTo>
                <a:lnTo>
                  <a:pt x="1392669" y="2047443"/>
                </a:lnTo>
                <a:lnTo>
                  <a:pt x="1399578" y="2022043"/>
                </a:lnTo>
                <a:lnTo>
                  <a:pt x="1401419" y="1983943"/>
                </a:lnTo>
                <a:lnTo>
                  <a:pt x="1401191" y="1933143"/>
                </a:lnTo>
                <a:lnTo>
                  <a:pt x="1400886" y="1831543"/>
                </a:lnTo>
                <a:lnTo>
                  <a:pt x="1400771" y="1768043"/>
                </a:lnTo>
                <a:lnTo>
                  <a:pt x="1400644" y="1641043"/>
                </a:lnTo>
                <a:lnTo>
                  <a:pt x="1400530" y="1361643"/>
                </a:lnTo>
                <a:lnTo>
                  <a:pt x="1400822" y="1336243"/>
                </a:lnTo>
                <a:lnTo>
                  <a:pt x="1401343" y="1323543"/>
                </a:lnTo>
                <a:lnTo>
                  <a:pt x="1401470" y="1310843"/>
                </a:lnTo>
                <a:lnTo>
                  <a:pt x="1400644" y="1298143"/>
                </a:lnTo>
                <a:lnTo>
                  <a:pt x="1401051" y="1272743"/>
                </a:lnTo>
                <a:lnTo>
                  <a:pt x="1407363" y="1260043"/>
                </a:lnTo>
                <a:lnTo>
                  <a:pt x="1439392" y="1260043"/>
                </a:lnTo>
                <a:lnTo>
                  <a:pt x="1445501" y="1272743"/>
                </a:lnTo>
                <a:lnTo>
                  <a:pt x="1447126" y="1272743"/>
                </a:lnTo>
                <a:lnTo>
                  <a:pt x="1446479" y="1285443"/>
                </a:lnTo>
                <a:lnTo>
                  <a:pt x="1445768" y="1285443"/>
                </a:lnTo>
                <a:lnTo>
                  <a:pt x="1445641" y="1933143"/>
                </a:lnTo>
                <a:lnTo>
                  <a:pt x="1445590" y="2022043"/>
                </a:lnTo>
                <a:lnTo>
                  <a:pt x="1464818" y="2060143"/>
                </a:lnTo>
                <a:lnTo>
                  <a:pt x="1493545" y="2098243"/>
                </a:lnTo>
                <a:lnTo>
                  <a:pt x="1531023" y="2110943"/>
                </a:lnTo>
                <a:lnTo>
                  <a:pt x="1576476" y="2110943"/>
                </a:lnTo>
                <a:lnTo>
                  <a:pt x="1617383" y="2098243"/>
                </a:lnTo>
                <a:lnTo>
                  <a:pt x="1648802" y="2072843"/>
                </a:lnTo>
                <a:lnTo>
                  <a:pt x="1668957" y="2034743"/>
                </a:lnTo>
                <a:lnTo>
                  <a:pt x="1676069" y="1983943"/>
                </a:lnTo>
                <a:lnTo>
                  <a:pt x="1676057" y="1793443"/>
                </a:lnTo>
                <a:lnTo>
                  <a:pt x="1675930" y="1260043"/>
                </a:lnTo>
                <a:lnTo>
                  <a:pt x="1675803" y="1133043"/>
                </a:lnTo>
                <a:lnTo>
                  <a:pt x="1675561" y="980643"/>
                </a:lnTo>
                <a:lnTo>
                  <a:pt x="1675333" y="879043"/>
                </a:lnTo>
                <a:lnTo>
                  <a:pt x="1675015" y="764743"/>
                </a:lnTo>
                <a:lnTo>
                  <a:pt x="1674647" y="663143"/>
                </a:lnTo>
                <a:lnTo>
                  <a:pt x="1676768" y="637743"/>
                </a:lnTo>
                <a:lnTo>
                  <a:pt x="1684070" y="612343"/>
                </a:lnTo>
                <a:lnTo>
                  <a:pt x="1697520" y="599643"/>
                </a:lnTo>
                <a:lnTo>
                  <a:pt x="1718157" y="574243"/>
                </a:lnTo>
                <a:lnTo>
                  <a:pt x="1736674" y="574243"/>
                </a:lnTo>
                <a:lnTo>
                  <a:pt x="1755863" y="561543"/>
                </a:lnTo>
                <a:lnTo>
                  <a:pt x="1778050" y="548843"/>
                </a:lnTo>
                <a:lnTo>
                  <a:pt x="1805495" y="536143"/>
                </a:lnTo>
                <a:lnTo>
                  <a:pt x="1722729" y="599643"/>
                </a:lnTo>
                <a:lnTo>
                  <a:pt x="1728673" y="612343"/>
                </a:lnTo>
                <a:lnTo>
                  <a:pt x="1740255" y="625043"/>
                </a:lnTo>
                <a:lnTo>
                  <a:pt x="1753044" y="637743"/>
                </a:lnTo>
                <a:lnTo>
                  <a:pt x="1762607" y="650443"/>
                </a:lnTo>
                <a:lnTo>
                  <a:pt x="1763280" y="650443"/>
                </a:lnTo>
                <a:lnTo>
                  <a:pt x="1764715" y="663143"/>
                </a:lnTo>
                <a:lnTo>
                  <a:pt x="1765782" y="688543"/>
                </a:lnTo>
                <a:lnTo>
                  <a:pt x="1777936" y="726643"/>
                </a:lnTo>
                <a:lnTo>
                  <a:pt x="1784083" y="764743"/>
                </a:lnTo>
                <a:lnTo>
                  <a:pt x="1787779" y="802843"/>
                </a:lnTo>
                <a:lnTo>
                  <a:pt x="1792566" y="828243"/>
                </a:lnTo>
                <a:lnTo>
                  <a:pt x="1795754" y="840943"/>
                </a:lnTo>
                <a:lnTo>
                  <a:pt x="1797062" y="853643"/>
                </a:lnTo>
                <a:lnTo>
                  <a:pt x="1796008" y="866343"/>
                </a:lnTo>
                <a:lnTo>
                  <a:pt x="1804428" y="917143"/>
                </a:lnTo>
                <a:lnTo>
                  <a:pt x="1805381" y="929843"/>
                </a:lnTo>
                <a:lnTo>
                  <a:pt x="1805889" y="942543"/>
                </a:lnTo>
                <a:lnTo>
                  <a:pt x="1816633" y="993343"/>
                </a:lnTo>
                <a:lnTo>
                  <a:pt x="1826933" y="1044143"/>
                </a:lnTo>
                <a:lnTo>
                  <a:pt x="1835772" y="1094943"/>
                </a:lnTo>
                <a:lnTo>
                  <a:pt x="1842096" y="1158443"/>
                </a:lnTo>
                <a:lnTo>
                  <a:pt x="1844903" y="1209243"/>
                </a:lnTo>
                <a:lnTo>
                  <a:pt x="1845462" y="1260043"/>
                </a:lnTo>
                <a:lnTo>
                  <a:pt x="1845906" y="1310843"/>
                </a:lnTo>
                <a:lnTo>
                  <a:pt x="1846224" y="1361643"/>
                </a:lnTo>
                <a:lnTo>
                  <a:pt x="1846453" y="1412443"/>
                </a:lnTo>
                <a:lnTo>
                  <a:pt x="1846554" y="1463243"/>
                </a:lnTo>
                <a:lnTo>
                  <a:pt x="1846440" y="1704543"/>
                </a:lnTo>
                <a:lnTo>
                  <a:pt x="1846148" y="1869643"/>
                </a:lnTo>
                <a:lnTo>
                  <a:pt x="1846110" y="1983943"/>
                </a:lnTo>
                <a:lnTo>
                  <a:pt x="1852917" y="2034743"/>
                </a:lnTo>
                <a:lnTo>
                  <a:pt x="1872030" y="2072843"/>
                </a:lnTo>
                <a:lnTo>
                  <a:pt x="1901596" y="2098243"/>
                </a:lnTo>
                <a:lnTo>
                  <a:pt x="1939823" y="2110943"/>
                </a:lnTo>
                <a:lnTo>
                  <a:pt x="2002104" y="2110943"/>
                </a:lnTo>
                <a:lnTo>
                  <a:pt x="2017166" y="2098243"/>
                </a:lnTo>
                <a:lnTo>
                  <a:pt x="2030958" y="2085543"/>
                </a:lnTo>
                <a:lnTo>
                  <a:pt x="2043861" y="2072843"/>
                </a:lnTo>
                <a:lnTo>
                  <a:pt x="2056269" y="2072843"/>
                </a:lnTo>
                <a:lnTo>
                  <a:pt x="2067153" y="2047443"/>
                </a:lnTo>
                <a:lnTo>
                  <a:pt x="2073770" y="2022043"/>
                </a:lnTo>
                <a:lnTo>
                  <a:pt x="2077059" y="1996643"/>
                </a:lnTo>
                <a:lnTo>
                  <a:pt x="2077923" y="1971243"/>
                </a:lnTo>
                <a:lnTo>
                  <a:pt x="2077808" y="1895043"/>
                </a:lnTo>
                <a:lnTo>
                  <a:pt x="2077694" y="1260043"/>
                </a:lnTo>
                <a:lnTo>
                  <a:pt x="2078520" y="1234643"/>
                </a:lnTo>
                <a:lnTo>
                  <a:pt x="2084349" y="1221943"/>
                </a:lnTo>
                <a:lnTo>
                  <a:pt x="2100135" y="1209243"/>
                </a:lnTo>
                <a:lnTo>
                  <a:pt x="2130856" y="1221943"/>
                </a:lnTo>
                <a:lnTo>
                  <a:pt x="2134590" y="1221943"/>
                </a:lnTo>
                <a:lnTo>
                  <a:pt x="2136546" y="1234643"/>
                </a:lnTo>
                <a:lnTo>
                  <a:pt x="2139746" y="1247343"/>
                </a:lnTo>
                <a:lnTo>
                  <a:pt x="2144293" y="1260043"/>
                </a:lnTo>
                <a:lnTo>
                  <a:pt x="2146516" y="1260043"/>
                </a:lnTo>
                <a:lnTo>
                  <a:pt x="2146947" y="1272743"/>
                </a:lnTo>
                <a:lnTo>
                  <a:pt x="2146096" y="1272743"/>
                </a:lnTo>
                <a:lnTo>
                  <a:pt x="2146757" y="1285443"/>
                </a:lnTo>
                <a:lnTo>
                  <a:pt x="2147316" y="1298143"/>
                </a:lnTo>
                <a:lnTo>
                  <a:pt x="2147938" y="1298143"/>
                </a:lnTo>
                <a:lnTo>
                  <a:pt x="2165858" y="1336243"/>
                </a:lnTo>
                <a:lnTo>
                  <a:pt x="2177948" y="1387043"/>
                </a:lnTo>
                <a:lnTo>
                  <a:pt x="2186838" y="1425143"/>
                </a:lnTo>
                <a:lnTo>
                  <a:pt x="2195195" y="1463243"/>
                </a:lnTo>
                <a:lnTo>
                  <a:pt x="2210155" y="1514043"/>
                </a:lnTo>
                <a:lnTo>
                  <a:pt x="2223071" y="1564843"/>
                </a:lnTo>
                <a:lnTo>
                  <a:pt x="2234438" y="1615643"/>
                </a:lnTo>
                <a:lnTo>
                  <a:pt x="2244737" y="1666443"/>
                </a:lnTo>
                <a:lnTo>
                  <a:pt x="2255990" y="1691843"/>
                </a:lnTo>
                <a:lnTo>
                  <a:pt x="2265286" y="1729943"/>
                </a:lnTo>
                <a:lnTo>
                  <a:pt x="2273376" y="1768043"/>
                </a:lnTo>
                <a:lnTo>
                  <a:pt x="2281021" y="1793443"/>
                </a:lnTo>
                <a:lnTo>
                  <a:pt x="2298535" y="1856943"/>
                </a:lnTo>
                <a:lnTo>
                  <a:pt x="2305901" y="1895043"/>
                </a:lnTo>
                <a:lnTo>
                  <a:pt x="2310511" y="1920443"/>
                </a:lnTo>
                <a:lnTo>
                  <a:pt x="2316530" y="1945843"/>
                </a:lnTo>
                <a:lnTo>
                  <a:pt x="2322665" y="1958543"/>
                </a:lnTo>
                <a:lnTo>
                  <a:pt x="2328507" y="1983943"/>
                </a:lnTo>
                <a:lnTo>
                  <a:pt x="2333625" y="1996643"/>
                </a:lnTo>
                <a:lnTo>
                  <a:pt x="2349779" y="2047443"/>
                </a:lnTo>
                <a:lnTo>
                  <a:pt x="2373769" y="2085543"/>
                </a:lnTo>
                <a:lnTo>
                  <a:pt x="2405989" y="2098243"/>
                </a:lnTo>
                <a:lnTo>
                  <a:pt x="2446807" y="2110943"/>
                </a:lnTo>
                <a:lnTo>
                  <a:pt x="2496604" y="2110943"/>
                </a:lnTo>
                <a:lnTo>
                  <a:pt x="2521737" y="2098243"/>
                </a:lnTo>
                <a:lnTo>
                  <a:pt x="2538780" y="2072843"/>
                </a:lnTo>
                <a:lnTo>
                  <a:pt x="2552281" y="2060143"/>
                </a:lnTo>
                <a:lnTo>
                  <a:pt x="2562644" y="2034743"/>
                </a:lnTo>
                <a:lnTo>
                  <a:pt x="2570238" y="2009343"/>
                </a:lnTo>
                <a:lnTo>
                  <a:pt x="2570238" y="1983943"/>
                </a:lnTo>
                <a:lnTo>
                  <a:pt x="2489847" y="1666443"/>
                </a:lnTo>
                <a:lnTo>
                  <a:pt x="2487828" y="1653743"/>
                </a:lnTo>
                <a:lnTo>
                  <a:pt x="2480437" y="1653743"/>
                </a:lnTo>
                <a:lnTo>
                  <a:pt x="2481961" y="1641043"/>
                </a:lnTo>
                <a:lnTo>
                  <a:pt x="2480221" y="1628343"/>
                </a:lnTo>
                <a:lnTo>
                  <a:pt x="2475496" y="1615643"/>
                </a:lnTo>
                <a:lnTo>
                  <a:pt x="2471382" y="1602943"/>
                </a:lnTo>
                <a:lnTo>
                  <a:pt x="2471483" y="1577543"/>
                </a:lnTo>
                <a:lnTo>
                  <a:pt x="2453271" y="1526743"/>
                </a:lnTo>
                <a:lnTo>
                  <a:pt x="2439822" y="1488643"/>
                </a:lnTo>
                <a:lnTo>
                  <a:pt x="2428341" y="1437843"/>
                </a:lnTo>
                <a:lnTo>
                  <a:pt x="2416035" y="1387043"/>
                </a:lnTo>
                <a:lnTo>
                  <a:pt x="2403856" y="1336243"/>
                </a:lnTo>
                <a:lnTo>
                  <a:pt x="2392019" y="1298143"/>
                </a:lnTo>
                <a:lnTo>
                  <a:pt x="2380437" y="1247343"/>
                </a:lnTo>
                <a:lnTo>
                  <a:pt x="2371877" y="1209243"/>
                </a:lnTo>
                <a:lnTo>
                  <a:pt x="2369020" y="1196543"/>
                </a:lnTo>
                <a:lnTo>
                  <a:pt x="2346414" y="1107643"/>
                </a:lnTo>
                <a:lnTo>
                  <a:pt x="2344382" y="1094943"/>
                </a:lnTo>
                <a:lnTo>
                  <a:pt x="2343226" y="1094943"/>
                </a:lnTo>
                <a:lnTo>
                  <a:pt x="2342438" y="1082243"/>
                </a:lnTo>
                <a:lnTo>
                  <a:pt x="2341511" y="1069543"/>
                </a:lnTo>
                <a:lnTo>
                  <a:pt x="2342197" y="1069543"/>
                </a:lnTo>
                <a:lnTo>
                  <a:pt x="2340178" y="1056843"/>
                </a:lnTo>
                <a:lnTo>
                  <a:pt x="2339200" y="1056843"/>
                </a:lnTo>
                <a:lnTo>
                  <a:pt x="2334869" y="1044143"/>
                </a:lnTo>
                <a:lnTo>
                  <a:pt x="2333650" y="1031443"/>
                </a:lnTo>
                <a:lnTo>
                  <a:pt x="2333866" y="1018743"/>
                </a:lnTo>
                <a:lnTo>
                  <a:pt x="2333828" y="1006043"/>
                </a:lnTo>
                <a:lnTo>
                  <a:pt x="2328976" y="1006043"/>
                </a:lnTo>
                <a:lnTo>
                  <a:pt x="2327033" y="993343"/>
                </a:lnTo>
                <a:lnTo>
                  <a:pt x="2326741" y="980643"/>
                </a:lnTo>
                <a:lnTo>
                  <a:pt x="2326856" y="967943"/>
                </a:lnTo>
                <a:lnTo>
                  <a:pt x="2325700" y="955243"/>
                </a:lnTo>
                <a:lnTo>
                  <a:pt x="2315146" y="904443"/>
                </a:lnTo>
                <a:lnTo>
                  <a:pt x="2308021" y="853643"/>
                </a:lnTo>
                <a:lnTo>
                  <a:pt x="2301811" y="815543"/>
                </a:lnTo>
                <a:lnTo>
                  <a:pt x="2293988" y="764743"/>
                </a:lnTo>
                <a:lnTo>
                  <a:pt x="2289695" y="739343"/>
                </a:lnTo>
                <a:lnTo>
                  <a:pt x="2286203" y="713943"/>
                </a:lnTo>
                <a:lnTo>
                  <a:pt x="2283015" y="688543"/>
                </a:lnTo>
                <a:lnTo>
                  <a:pt x="2279599" y="663143"/>
                </a:lnTo>
                <a:lnTo>
                  <a:pt x="2383104" y="688543"/>
                </a:lnTo>
                <a:lnTo>
                  <a:pt x="2399334" y="688543"/>
                </a:lnTo>
                <a:lnTo>
                  <a:pt x="2450503" y="701243"/>
                </a:lnTo>
                <a:lnTo>
                  <a:pt x="2500287" y="688543"/>
                </a:lnTo>
                <a:lnTo>
                  <a:pt x="2548801" y="688543"/>
                </a:lnTo>
                <a:lnTo>
                  <a:pt x="2596210" y="675843"/>
                </a:lnTo>
                <a:lnTo>
                  <a:pt x="2619425" y="663143"/>
                </a:lnTo>
                <a:lnTo>
                  <a:pt x="2642641" y="650443"/>
                </a:lnTo>
                <a:lnTo>
                  <a:pt x="2688234" y="637743"/>
                </a:lnTo>
                <a:lnTo>
                  <a:pt x="2710675" y="625043"/>
                </a:lnTo>
                <a:lnTo>
                  <a:pt x="2733116" y="612343"/>
                </a:lnTo>
                <a:lnTo>
                  <a:pt x="2762681" y="586943"/>
                </a:lnTo>
                <a:lnTo>
                  <a:pt x="2793352" y="561543"/>
                </a:lnTo>
                <a:lnTo>
                  <a:pt x="2822270" y="548843"/>
                </a:lnTo>
                <a:lnTo>
                  <a:pt x="2846590" y="510743"/>
                </a:lnTo>
                <a:lnTo>
                  <a:pt x="2846590" y="459943"/>
                </a:lnTo>
                <a:close/>
              </a:path>
            </a:pathLst>
          </a:custGeom>
          <a:solidFill>
            <a:srgbClr val="030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0420" marR="5080" indent="-2078355">
              <a:lnSpc>
                <a:spcPct val="116199"/>
              </a:lnSpc>
              <a:spcBef>
                <a:spcPts val="95"/>
              </a:spcBef>
            </a:pPr>
            <a:r>
              <a:rPr spc="110" dirty="0"/>
              <a:t>H</a:t>
            </a:r>
            <a:r>
              <a:rPr spc="-340" dirty="0"/>
              <a:t>o</a:t>
            </a:r>
            <a:r>
              <a:rPr spc="-509" dirty="0"/>
              <a:t>p</a:t>
            </a:r>
            <a:r>
              <a:rPr spc="-505" dirty="0"/>
              <a:t>e</a:t>
            </a:r>
            <a:r>
              <a:rPr spc="-575" dirty="0"/>
              <a:t> </a:t>
            </a:r>
            <a:r>
              <a:rPr spc="-295" dirty="0"/>
              <a:t>t</a:t>
            </a:r>
            <a:r>
              <a:rPr spc="-335" dirty="0"/>
              <a:t>o</a:t>
            </a:r>
            <a:r>
              <a:rPr spc="-575" dirty="0"/>
              <a:t> </a:t>
            </a:r>
            <a:r>
              <a:rPr spc="-645" dirty="0"/>
              <a:t>s</a:t>
            </a:r>
            <a:r>
              <a:rPr spc="-509" dirty="0"/>
              <a:t>e</a:t>
            </a:r>
            <a:r>
              <a:rPr spc="-505" dirty="0"/>
              <a:t>e</a:t>
            </a:r>
            <a:r>
              <a:rPr spc="-575" dirty="0"/>
              <a:t> </a:t>
            </a:r>
            <a:r>
              <a:rPr spc="-355" dirty="0"/>
              <a:t>y</a:t>
            </a:r>
            <a:r>
              <a:rPr spc="-340" dirty="0"/>
              <a:t>o</a:t>
            </a:r>
            <a:r>
              <a:rPr spc="-650" dirty="0"/>
              <a:t>u</a:t>
            </a:r>
            <a:r>
              <a:rPr spc="-575" dirty="0"/>
              <a:t> </a:t>
            </a:r>
            <a:r>
              <a:rPr spc="-509" dirty="0"/>
              <a:t>d</a:t>
            </a:r>
            <a:r>
              <a:rPr spc="-655" dirty="0"/>
              <a:t>u</a:t>
            </a:r>
            <a:r>
              <a:rPr spc="-484" dirty="0"/>
              <a:t>r</a:t>
            </a:r>
            <a:r>
              <a:rPr spc="-325" dirty="0"/>
              <a:t>i</a:t>
            </a:r>
            <a:r>
              <a:rPr spc="-655" dirty="0"/>
              <a:t>n</a:t>
            </a:r>
            <a:r>
              <a:rPr spc="-865" dirty="0"/>
              <a:t>g</a:t>
            </a:r>
            <a:r>
              <a:rPr spc="-575" dirty="0"/>
              <a:t> </a:t>
            </a:r>
            <a:r>
              <a:rPr spc="-295" dirty="0"/>
              <a:t>t</a:t>
            </a:r>
            <a:r>
              <a:rPr spc="-655" dirty="0"/>
              <a:t>h</a:t>
            </a:r>
            <a:r>
              <a:rPr spc="-505" dirty="0"/>
              <a:t>e</a:t>
            </a:r>
            <a:r>
              <a:rPr spc="-575" dirty="0"/>
              <a:t> </a:t>
            </a:r>
            <a:r>
              <a:rPr spc="-665" dirty="0"/>
              <a:t>w</a:t>
            </a:r>
            <a:r>
              <a:rPr spc="-509" dirty="0"/>
              <a:t>ee</a:t>
            </a:r>
            <a:r>
              <a:rPr spc="-270" dirty="0"/>
              <a:t>k  </a:t>
            </a:r>
            <a:r>
              <a:rPr spc="-755" dirty="0"/>
              <a:t>a</a:t>
            </a:r>
            <a:r>
              <a:rPr spc="-655" dirty="0"/>
              <a:t>n</a:t>
            </a:r>
            <a:r>
              <a:rPr spc="-505" dirty="0"/>
              <a:t>d</a:t>
            </a:r>
            <a:r>
              <a:rPr spc="-575" dirty="0"/>
              <a:t> </a:t>
            </a:r>
            <a:r>
              <a:rPr spc="-295" dirty="0"/>
              <a:t>t</a:t>
            </a:r>
            <a:r>
              <a:rPr spc="-655" dirty="0"/>
              <a:t>h</a:t>
            </a:r>
            <a:r>
              <a:rPr spc="-505" dirty="0"/>
              <a:t>e</a:t>
            </a:r>
            <a:r>
              <a:rPr spc="-575" dirty="0"/>
              <a:t> </a:t>
            </a:r>
            <a:r>
              <a:rPr spc="-665" dirty="0"/>
              <a:t>w</a:t>
            </a:r>
            <a:r>
              <a:rPr spc="-655" dirty="0"/>
              <a:t>h</a:t>
            </a:r>
            <a:r>
              <a:rPr spc="-340" dirty="0"/>
              <a:t>o</a:t>
            </a:r>
            <a:r>
              <a:rPr spc="-390" dirty="0"/>
              <a:t>l</a:t>
            </a:r>
            <a:r>
              <a:rPr spc="-505" dirty="0"/>
              <a:t>e</a:t>
            </a:r>
            <a:r>
              <a:rPr spc="-575" dirty="0"/>
              <a:t> </a:t>
            </a:r>
            <a:r>
              <a:rPr spc="-645" dirty="0"/>
              <a:t>s</a:t>
            </a:r>
            <a:r>
              <a:rPr spc="-509" dirty="0"/>
              <a:t>e</a:t>
            </a:r>
            <a:r>
              <a:rPr spc="-950" dirty="0"/>
              <a:t>m</a:t>
            </a:r>
            <a:r>
              <a:rPr spc="-509" dirty="0"/>
              <a:t>e</a:t>
            </a:r>
            <a:r>
              <a:rPr spc="-645" dirty="0"/>
              <a:t>s</a:t>
            </a:r>
            <a:r>
              <a:rPr spc="-295" dirty="0"/>
              <a:t>t</a:t>
            </a:r>
            <a:r>
              <a:rPr spc="-509" dirty="0"/>
              <a:t>e</a:t>
            </a:r>
            <a:r>
              <a:rPr spc="-484" dirty="0"/>
              <a:t>r</a:t>
            </a:r>
            <a:r>
              <a:rPr spc="-475" dirty="0"/>
              <a:t>!</a:t>
            </a:r>
            <a:r>
              <a:rPr spc="-470" dirty="0"/>
              <a:t>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6696" y="8832091"/>
            <a:ext cx="14044294" cy="671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250" b="1" spc="220" dirty="0">
                <a:latin typeface="Trebuchet MS"/>
                <a:cs typeface="Trebuchet MS"/>
              </a:rPr>
              <a:t>Come</a:t>
            </a:r>
            <a:r>
              <a:rPr sz="4250" b="1" spc="-185" dirty="0">
                <a:latin typeface="Trebuchet MS"/>
                <a:cs typeface="Trebuchet MS"/>
              </a:rPr>
              <a:t> </a:t>
            </a:r>
            <a:r>
              <a:rPr sz="4250" b="1" spc="185" dirty="0">
                <a:latin typeface="Trebuchet MS"/>
                <a:cs typeface="Trebuchet MS"/>
              </a:rPr>
              <a:t>to</a:t>
            </a:r>
            <a:r>
              <a:rPr sz="4250" b="1" spc="-185" dirty="0">
                <a:latin typeface="Trebuchet MS"/>
                <a:cs typeface="Trebuchet MS"/>
              </a:rPr>
              <a:t> </a:t>
            </a:r>
            <a:r>
              <a:rPr sz="4250" b="1" spc="155" dirty="0">
                <a:latin typeface="Trebuchet MS"/>
                <a:cs typeface="Trebuchet MS"/>
              </a:rPr>
              <a:t>the</a:t>
            </a:r>
            <a:r>
              <a:rPr sz="4250" b="1" spc="-180" dirty="0">
                <a:latin typeface="Trebuchet MS"/>
                <a:cs typeface="Trebuchet MS"/>
              </a:rPr>
              <a:t> </a:t>
            </a:r>
            <a:r>
              <a:rPr sz="4250" b="1" spc="165" dirty="0">
                <a:latin typeface="Trebuchet MS"/>
                <a:cs typeface="Trebuchet MS"/>
              </a:rPr>
              <a:t>events</a:t>
            </a:r>
            <a:r>
              <a:rPr sz="4250" b="1" spc="-185" dirty="0">
                <a:latin typeface="Trebuchet MS"/>
                <a:cs typeface="Trebuchet MS"/>
              </a:rPr>
              <a:t> </a:t>
            </a:r>
            <a:r>
              <a:rPr sz="4250" b="1" spc="260" dirty="0">
                <a:latin typeface="Trebuchet MS"/>
                <a:cs typeface="Trebuchet MS"/>
              </a:rPr>
              <a:t>and</a:t>
            </a:r>
            <a:r>
              <a:rPr sz="4250" b="1" spc="-185" dirty="0">
                <a:latin typeface="Trebuchet MS"/>
                <a:cs typeface="Trebuchet MS"/>
              </a:rPr>
              <a:t> </a:t>
            </a:r>
            <a:r>
              <a:rPr sz="4250" b="1" spc="130" dirty="0">
                <a:latin typeface="Trebuchet MS"/>
                <a:cs typeface="Trebuchet MS"/>
              </a:rPr>
              <a:t>lets</a:t>
            </a:r>
            <a:r>
              <a:rPr sz="4250" b="1" spc="-180" dirty="0">
                <a:latin typeface="Trebuchet MS"/>
                <a:cs typeface="Trebuchet MS"/>
              </a:rPr>
              <a:t> </a:t>
            </a:r>
            <a:r>
              <a:rPr sz="4250" b="1" spc="155" dirty="0">
                <a:latin typeface="Trebuchet MS"/>
                <a:cs typeface="Trebuchet MS"/>
              </a:rPr>
              <a:t>get</a:t>
            </a:r>
            <a:r>
              <a:rPr sz="4250" b="1" spc="-185" dirty="0">
                <a:latin typeface="Trebuchet MS"/>
                <a:cs typeface="Trebuchet MS"/>
              </a:rPr>
              <a:t> </a:t>
            </a:r>
            <a:r>
              <a:rPr sz="4250" b="1" spc="185" dirty="0">
                <a:latin typeface="Trebuchet MS"/>
                <a:cs typeface="Trebuchet MS"/>
              </a:rPr>
              <a:t>to</a:t>
            </a:r>
            <a:r>
              <a:rPr sz="4250" b="1" spc="-180" dirty="0">
                <a:latin typeface="Trebuchet MS"/>
                <a:cs typeface="Trebuchet MS"/>
              </a:rPr>
              <a:t> </a:t>
            </a:r>
            <a:r>
              <a:rPr sz="4250" b="1" spc="270" dirty="0">
                <a:latin typeface="Trebuchet MS"/>
                <a:cs typeface="Trebuchet MS"/>
              </a:rPr>
              <a:t>know</a:t>
            </a:r>
            <a:r>
              <a:rPr sz="4250" b="1" spc="-185" dirty="0">
                <a:latin typeface="Trebuchet MS"/>
                <a:cs typeface="Trebuchet MS"/>
              </a:rPr>
              <a:t> </a:t>
            </a:r>
            <a:r>
              <a:rPr sz="4250" b="1" spc="155" dirty="0">
                <a:latin typeface="Trebuchet MS"/>
                <a:cs typeface="Trebuchet MS"/>
              </a:rPr>
              <a:t>each</a:t>
            </a:r>
            <a:r>
              <a:rPr sz="4250" b="1" spc="-185" dirty="0">
                <a:latin typeface="Trebuchet MS"/>
                <a:cs typeface="Trebuchet MS"/>
              </a:rPr>
              <a:t> </a:t>
            </a:r>
            <a:r>
              <a:rPr sz="4250" b="1" spc="75" dirty="0">
                <a:latin typeface="Trebuchet MS"/>
                <a:cs typeface="Trebuchet MS"/>
              </a:rPr>
              <a:t>other!</a:t>
            </a:r>
            <a:endParaRPr sz="4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4163" y="6783399"/>
            <a:ext cx="781050" cy="781050"/>
            <a:chOff x="2304163" y="6783399"/>
            <a:chExt cx="781050" cy="781050"/>
          </a:xfrm>
        </p:grpSpPr>
        <p:sp>
          <p:nvSpPr>
            <p:cNvPr id="3" name="object 3"/>
            <p:cNvSpPr/>
            <p:nvPr/>
          </p:nvSpPr>
          <p:spPr>
            <a:xfrm>
              <a:off x="2304163" y="6783399"/>
              <a:ext cx="781050" cy="776605"/>
            </a:xfrm>
            <a:custGeom>
              <a:avLst/>
              <a:gdLst/>
              <a:ahLst/>
              <a:cxnLst/>
              <a:rect l="l" t="t" r="r" b="b"/>
              <a:pathLst>
                <a:path w="781050" h="776604">
                  <a:moveTo>
                    <a:pt x="451544" y="776306"/>
                  </a:moveTo>
                  <a:lnTo>
                    <a:pt x="451544" y="503411"/>
                  </a:lnTo>
                  <a:lnTo>
                    <a:pt x="542540" y="503411"/>
                  </a:lnTo>
                  <a:lnTo>
                    <a:pt x="559854" y="390524"/>
                  </a:lnTo>
                  <a:lnTo>
                    <a:pt x="451544" y="390524"/>
                  </a:lnTo>
                  <a:lnTo>
                    <a:pt x="451544" y="317268"/>
                  </a:lnTo>
                  <a:lnTo>
                    <a:pt x="454666" y="294711"/>
                  </a:lnTo>
                  <a:lnTo>
                    <a:pt x="465173" y="275194"/>
                  </a:lnTo>
                  <a:lnTo>
                    <a:pt x="484776" y="261468"/>
                  </a:lnTo>
                  <a:lnTo>
                    <a:pt x="515185" y="256282"/>
                  </a:lnTo>
                  <a:lnTo>
                    <a:pt x="564430" y="256282"/>
                  </a:lnTo>
                  <a:lnTo>
                    <a:pt x="564430" y="160176"/>
                  </a:lnTo>
                  <a:lnTo>
                    <a:pt x="556779" y="158984"/>
                  </a:lnTo>
                  <a:lnTo>
                    <a:pt x="536743" y="156362"/>
                  </a:lnTo>
                  <a:lnTo>
                    <a:pt x="508696" y="153740"/>
                  </a:lnTo>
                  <a:lnTo>
                    <a:pt x="477013" y="152548"/>
                  </a:lnTo>
                  <a:lnTo>
                    <a:pt x="427417" y="158954"/>
                  </a:lnTo>
                  <a:lnTo>
                    <a:pt x="386553" y="177842"/>
                  </a:lnTo>
                  <a:lnTo>
                    <a:pt x="355736" y="208722"/>
                  </a:lnTo>
                  <a:lnTo>
                    <a:pt x="336282" y="251101"/>
                  </a:lnTo>
                  <a:lnTo>
                    <a:pt x="329505" y="304486"/>
                  </a:lnTo>
                  <a:lnTo>
                    <a:pt x="329505" y="390524"/>
                  </a:lnTo>
                  <a:lnTo>
                    <a:pt x="230348" y="390524"/>
                  </a:lnTo>
                  <a:lnTo>
                    <a:pt x="230348" y="503411"/>
                  </a:lnTo>
                  <a:lnTo>
                    <a:pt x="329505" y="503411"/>
                  </a:lnTo>
                  <a:lnTo>
                    <a:pt x="329505" y="776306"/>
                  </a:lnTo>
                  <a:lnTo>
                    <a:pt x="283802" y="766284"/>
                  </a:lnTo>
                  <a:lnTo>
                    <a:pt x="240272" y="751093"/>
                  </a:lnTo>
                  <a:lnTo>
                    <a:pt x="199257" y="731079"/>
                  </a:lnTo>
                  <a:lnTo>
                    <a:pt x="161101" y="706584"/>
                  </a:lnTo>
                  <a:lnTo>
                    <a:pt x="126148" y="677951"/>
                  </a:lnTo>
                  <a:lnTo>
                    <a:pt x="94741" y="645525"/>
                  </a:lnTo>
                  <a:lnTo>
                    <a:pt x="67223" y="609648"/>
                  </a:lnTo>
                  <a:lnTo>
                    <a:pt x="43939" y="570664"/>
                  </a:lnTo>
                  <a:lnTo>
                    <a:pt x="25231" y="528916"/>
                  </a:lnTo>
                  <a:lnTo>
                    <a:pt x="11442" y="484748"/>
                  </a:lnTo>
                  <a:lnTo>
                    <a:pt x="2917" y="438503"/>
                  </a:lnTo>
                  <a:lnTo>
                    <a:pt x="0" y="390524"/>
                  </a:lnTo>
                  <a:lnTo>
                    <a:pt x="3042" y="341538"/>
                  </a:lnTo>
                  <a:lnTo>
                    <a:pt x="11927" y="294367"/>
                  </a:lnTo>
                  <a:lnTo>
                    <a:pt x="26286" y="249378"/>
                  </a:lnTo>
                  <a:lnTo>
                    <a:pt x="45756" y="206937"/>
                  </a:lnTo>
                  <a:lnTo>
                    <a:pt x="69969" y="167409"/>
                  </a:lnTo>
                  <a:lnTo>
                    <a:pt x="98559" y="131161"/>
                  </a:lnTo>
                  <a:lnTo>
                    <a:pt x="131161" y="98559"/>
                  </a:lnTo>
                  <a:lnTo>
                    <a:pt x="167409" y="69969"/>
                  </a:lnTo>
                  <a:lnTo>
                    <a:pt x="206937" y="45756"/>
                  </a:lnTo>
                  <a:lnTo>
                    <a:pt x="249378" y="26286"/>
                  </a:lnTo>
                  <a:lnTo>
                    <a:pt x="294367" y="11927"/>
                  </a:lnTo>
                  <a:lnTo>
                    <a:pt x="341538" y="3042"/>
                  </a:lnTo>
                  <a:lnTo>
                    <a:pt x="390524" y="0"/>
                  </a:lnTo>
                  <a:lnTo>
                    <a:pt x="439511" y="3042"/>
                  </a:lnTo>
                  <a:lnTo>
                    <a:pt x="486682" y="11927"/>
                  </a:lnTo>
                  <a:lnTo>
                    <a:pt x="531671" y="26286"/>
                  </a:lnTo>
                  <a:lnTo>
                    <a:pt x="574112" y="45756"/>
                  </a:lnTo>
                  <a:lnTo>
                    <a:pt x="613640" y="69969"/>
                  </a:lnTo>
                  <a:lnTo>
                    <a:pt x="649888" y="98559"/>
                  </a:lnTo>
                  <a:lnTo>
                    <a:pt x="682490" y="131161"/>
                  </a:lnTo>
                  <a:lnTo>
                    <a:pt x="711080" y="167409"/>
                  </a:lnTo>
                  <a:lnTo>
                    <a:pt x="735293" y="206937"/>
                  </a:lnTo>
                  <a:lnTo>
                    <a:pt x="754763" y="249378"/>
                  </a:lnTo>
                  <a:lnTo>
                    <a:pt x="769122" y="294367"/>
                  </a:lnTo>
                  <a:lnTo>
                    <a:pt x="778007" y="341538"/>
                  </a:lnTo>
                  <a:lnTo>
                    <a:pt x="781049" y="390524"/>
                  </a:lnTo>
                  <a:lnTo>
                    <a:pt x="778132" y="438503"/>
                  </a:lnTo>
                  <a:lnTo>
                    <a:pt x="769607" y="484748"/>
                  </a:lnTo>
                  <a:lnTo>
                    <a:pt x="755818" y="528916"/>
                  </a:lnTo>
                  <a:lnTo>
                    <a:pt x="737110" y="570664"/>
                  </a:lnTo>
                  <a:lnTo>
                    <a:pt x="713826" y="609648"/>
                  </a:lnTo>
                  <a:lnTo>
                    <a:pt x="686308" y="645525"/>
                  </a:lnTo>
                  <a:lnTo>
                    <a:pt x="654901" y="677951"/>
                  </a:lnTo>
                  <a:lnTo>
                    <a:pt x="619948" y="706584"/>
                  </a:lnTo>
                  <a:lnTo>
                    <a:pt x="581792" y="731079"/>
                  </a:lnTo>
                  <a:lnTo>
                    <a:pt x="540777" y="751093"/>
                  </a:lnTo>
                  <a:lnTo>
                    <a:pt x="497247" y="766284"/>
                  </a:lnTo>
                  <a:lnTo>
                    <a:pt x="451544" y="776306"/>
                  </a:lnTo>
                  <a:close/>
                </a:path>
              </a:pathLst>
            </a:custGeom>
            <a:solidFill>
              <a:srgbClr val="177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34511" y="6935948"/>
              <a:ext cx="334645" cy="628650"/>
            </a:xfrm>
            <a:custGeom>
              <a:avLst/>
              <a:gdLst/>
              <a:ahLst/>
              <a:cxnLst/>
              <a:rect l="l" t="t" r="r" b="b"/>
              <a:pathLst>
                <a:path w="334644" h="628650">
                  <a:moveTo>
                    <a:pt x="160176" y="628501"/>
                  </a:moveTo>
                  <a:lnTo>
                    <a:pt x="144680" y="628198"/>
                  </a:lnTo>
                  <a:lnTo>
                    <a:pt x="129338" y="627299"/>
                  </a:lnTo>
                  <a:lnTo>
                    <a:pt x="114159" y="625815"/>
                  </a:lnTo>
                  <a:lnTo>
                    <a:pt x="99156" y="623757"/>
                  </a:lnTo>
                  <a:lnTo>
                    <a:pt x="99156" y="350862"/>
                  </a:lnTo>
                  <a:lnTo>
                    <a:pt x="0" y="350862"/>
                  </a:lnTo>
                  <a:lnTo>
                    <a:pt x="0" y="237976"/>
                  </a:lnTo>
                  <a:lnTo>
                    <a:pt x="99156" y="237976"/>
                  </a:lnTo>
                  <a:lnTo>
                    <a:pt x="99156" y="151938"/>
                  </a:lnTo>
                  <a:lnTo>
                    <a:pt x="105933" y="98552"/>
                  </a:lnTo>
                  <a:lnTo>
                    <a:pt x="125388" y="56173"/>
                  </a:lnTo>
                  <a:lnTo>
                    <a:pt x="156204" y="25294"/>
                  </a:lnTo>
                  <a:lnTo>
                    <a:pt x="197068" y="6405"/>
                  </a:lnTo>
                  <a:lnTo>
                    <a:pt x="246664" y="0"/>
                  </a:lnTo>
                  <a:lnTo>
                    <a:pt x="278348" y="1191"/>
                  </a:lnTo>
                  <a:lnTo>
                    <a:pt x="306395" y="3813"/>
                  </a:lnTo>
                  <a:lnTo>
                    <a:pt x="326431" y="6435"/>
                  </a:lnTo>
                  <a:lnTo>
                    <a:pt x="334081" y="7627"/>
                  </a:lnTo>
                  <a:lnTo>
                    <a:pt x="334081" y="103733"/>
                  </a:lnTo>
                  <a:lnTo>
                    <a:pt x="284837" y="103733"/>
                  </a:lnTo>
                  <a:lnTo>
                    <a:pt x="254427" y="108919"/>
                  </a:lnTo>
                  <a:lnTo>
                    <a:pt x="234824" y="122645"/>
                  </a:lnTo>
                  <a:lnTo>
                    <a:pt x="224317" y="142162"/>
                  </a:lnTo>
                  <a:lnTo>
                    <a:pt x="221195" y="164719"/>
                  </a:lnTo>
                  <a:lnTo>
                    <a:pt x="221195" y="237976"/>
                  </a:lnTo>
                  <a:lnTo>
                    <a:pt x="329505" y="237976"/>
                  </a:lnTo>
                  <a:lnTo>
                    <a:pt x="312191" y="350862"/>
                  </a:lnTo>
                  <a:lnTo>
                    <a:pt x="221195" y="350862"/>
                  </a:lnTo>
                  <a:lnTo>
                    <a:pt x="221195" y="623757"/>
                  </a:lnTo>
                  <a:lnTo>
                    <a:pt x="206192" y="625815"/>
                  </a:lnTo>
                  <a:lnTo>
                    <a:pt x="191014" y="627299"/>
                  </a:lnTo>
                  <a:lnTo>
                    <a:pt x="175671" y="628198"/>
                  </a:lnTo>
                  <a:lnTo>
                    <a:pt x="160176" y="628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961" y="7932802"/>
            <a:ext cx="885824" cy="88582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226679" y="9192840"/>
            <a:ext cx="945515" cy="887730"/>
          </a:xfrm>
          <a:custGeom>
            <a:avLst/>
            <a:gdLst/>
            <a:ahLst/>
            <a:cxnLst/>
            <a:rect l="l" t="t" r="r" b="b"/>
            <a:pathLst>
              <a:path w="945514" h="887729">
                <a:moveTo>
                  <a:pt x="629583" y="887518"/>
                </a:moveTo>
                <a:lnTo>
                  <a:pt x="621513" y="887518"/>
                </a:lnTo>
                <a:lnTo>
                  <a:pt x="568945" y="883758"/>
                </a:lnTo>
                <a:lnTo>
                  <a:pt x="517979" y="872623"/>
                </a:lnTo>
                <a:lnTo>
                  <a:pt x="469254" y="854330"/>
                </a:lnTo>
                <a:lnTo>
                  <a:pt x="423413" y="829098"/>
                </a:lnTo>
                <a:lnTo>
                  <a:pt x="381097" y="797143"/>
                </a:lnTo>
                <a:lnTo>
                  <a:pt x="123690" y="572239"/>
                </a:lnTo>
                <a:lnTo>
                  <a:pt x="89494" y="538201"/>
                </a:lnTo>
                <a:lnTo>
                  <a:pt x="60432" y="500522"/>
                </a:lnTo>
                <a:lnTo>
                  <a:pt x="36730" y="459653"/>
                </a:lnTo>
                <a:lnTo>
                  <a:pt x="18611" y="416047"/>
                </a:lnTo>
                <a:lnTo>
                  <a:pt x="6300" y="370155"/>
                </a:lnTo>
                <a:lnTo>
                  <a:pt x="22" y="322431"/>
                </a:lnTo>
                <a:lnTo>
                  <a:pt x="0" y="274310"/>
                </a:lnTo>
                <a:lnTo>
                  <a:pt x="6198" y="227244"/>
                </a:lnTo>
                <a:lnTo>
                  <a:pt x="18452" y="181705"/>
                </a:lnTo>
                <a:lnTo>
                  <a:pt x="36599" y="138169"/>
                </a:lnTo>
                <a:lnTo>
                  <a:pt x="60474" y="97111"/>
                </a:lnTo>
                <a:lnTo>
                  <a:pt x="89912" y="59005"/>
                </a:lnTo>
                <a:lnTo>
                  <a:pt x="124254" y="20106"/>
                </a:lnTo>
                <a:lnTo>
                  <a:pt x="159661" y="1313"/>
                </a:lnTo>
                <a:lnTo>
                  <a:pt x="173146" y="0"/>
                </a:lnTo>
                <a:lnTo>
                  <a:pt x="177650" y="148"/>
                </a:lnTo>
                <a:lnTo>
                  <a:pt x="215206" y="14213"/>
                </a:lnTo>
                <a:lnTo>
                  <a:pt x="247712" y="42619"/>
                </a:lnTo>
                <a:lnTo>
                  <a:pt x="171965" y="42630"/>
                </a:lnTo>
                <a:lnTo>
                  <a:pt x="171382" y="42689"/>
                </a:lnTo>
                <a:lnTo>
                  <a:pt x="164115" y="43125"/>
                </a:lnTo>
                <a:lnTo>
                  <a:pt x="158094" y="46077"/>
                </a:lnTo>
                <a:lnTo>
                  <a:pt x="153318" y="51546"/>
                </a:lnTo>
                <a:lnTo>
                  <a:pt x="121966" y="87059"/>
                </a:lnTo>
                <a:lnTo>
                  <a:pt x="91355" y="127765"/>
                </a:lnTo>
                <a:lnTo>
                  <a:pt x="67864" y="172113"/>
                </a:lnTo>
                <a:lnTo>
                  <a:pt x="51742" y="219372"/>
                </a:lnTo>
                <a:lnTo>
                  <a:pt x="43235" y="268810"/>
                </a:lnTo>
                <a:lnTo>
                  <a:pt x="42593" y="319697"/>
                </a:lnTo>
                <a:lnTo>
                  <a:pt x="49890" y="370077"/>
                </a:lnTo>
                <a:lnTo>
                  <a:pt x="64807" y="418021"/>
                </a:lnTo>
                <a:lnTo>
                  <a:pt x="87001" y="462835"/>
                </a:lnTo>
                <a:lnTo>
                  <a:pt x="116129" y="503828"/>
                </a:lnTo>
                <a:lnTo>
                  <a:pt x="151847" y="540307"/>
                </a:lnTo>
                <a:lnTo>
                  <a:pt x="409261" y="765240"/>
                </a:lnTo>
                <a:lnTo>
                  <a:pt x="450184" y="795723"/>
                </a:lnTo>
                <a:lnTo>
                  <a:pt x="494750" y="819088"/>
                </a:lnTo>
                <a:lnTo>
                  <a:pt x="542233" y="835125"/>
                </a:lnTo>
                <a:lnTo>
                  <a:pt x="591903" y="843626"/>
                </a:lnTo>
                <a:lnTo>
                  <a:pt x="643034" y="844381"/>
                </a:lnTo>
                <a:lnTo>
                  <a:pt x="793668" y="844381"/>
                </a:lnTo>
                <a:lnTo>
                  <a:pt x="783508" y="850220"/>
                </a:lnTo>
                <a:lnTo>
                  <a:pt x="739752" y="868237"/>
                </a:lnTo>
                <a:lnTo>
                  <a:pt x="693709" y="880475"/>
                </a:lnTo>
                <a:lnTo>
                  <a:pt x="645833" y="886708"/>
                </a:lnTo>
                <a:lnTo>
                  <a:pt x="637704" y="887250"/>
                </a:lnTo>
                <a:lnTo>
                  <a:pt x="629583" y="887518"/>
                </a:lnTo>
                <a:close/>
              </a:path>
              <a:path w="945514" h="887729">
                <a:moveTo>
                  <a:pt x="527944" y="639456"/>
                </a:moveTo>
                <a:lnTo>
                  <a:pt x="482820" y="628390"/>
                </a:lnTo>
                <a:lnTo>
                  <a:pt x="442098" y="603006"/>
                </a:lnTo>
                <a:lnTo>
                  <a:pt x="309226" y="486895"/>
                </a:lnTo>
                <a:lnTo>
                  <a:pt x="280707" y="453335"/>
                </a:lnTo>
                <a:lnTo>
                  <a:pt x="263208" y="412980"/>
                </a:lnTo>
                <a:lnTo>
                  <a:pt x="258157" y="376648"/>
                </a:lnTo>
                <a:lnTo>
                  <a:pt x="258229" y="369306"/>
                </a:lnTo>
                <a:lnTo>
                  <a:pt x="266207" y="326075"/>
                </a:lnTo>
                <a:lnTo>
                  <a:pt x="286447" y="287010"/>
                </a:lnTo>
                <a:lnTo>
                  <a:pt x="347578" y="216653"/>
                </a:lnTo>
                <a:lnTo>
                  <a:pt x="349292" y="213704"/>
                </a:lnTo>
                <a:lnTo>
                  <a:pt x="351543" y="207127"/>
                </a:lnTo>
                <a:lnTo>
                  <a:pt x="351993" y="203749"/>
                </a:lnTo>
                <a:lnTo>
                  <a:pt x="351542" y="196815"/>
                </a:lnTo>
                <a:lnTo>
                  <a:pt x="185500" y="44789"/>
                </a:lnTo>
                <a:lnTo>
                  <a:pt x="179732" y="42619"/>
                </a:lnTo>
                <a:lnTo>
                  <a:pt x="247712" y="42619"/>
                </a:lnTo>
                <a:lnTo>
                  <a:pt x="374403" y="153334"/>
                </a:lnTo>
                <a:lnTo>
                  <a:pt x="393307" y="188587"/>
                </a:lnTo>
                <a:lnTo>
                  <a:pt x="394624" y="202016"/>
                </a:lnTo>
                <a:lnTo>
                  <a:pt x="394473" y="206501"/>
                </a:lnTo>
                <a:lnTo>
                  <a:pt x="380296" y="243886"/>
                </a:lnTo>
                <a:lnTo>
                  <a:pt x="323021" y="308817"/>
                </a:lnTo>
                <a:lnTo>
                  <a:pt x="318905" y="314508"/>
                </a:lnTo>
                <a:lnTo>
                  <a:pt x="302680" y="353239"/>
                </a:lnTo>
                <a:lnTo>
                  <a:pt x="300557" y="374215"/>
                </a:lnTo>
                <a:lnTo>
                  <a:pt x="301453" y="388280"/>
                </a:lnTo>
                <a:lnTo>
                  <a:pt x="314928" y="428041"/>
                </a:lnTo>
                <a:lnTo>
                  <a:pt x="470225" y="571095"/>
                </a:lnTo>
                <a:lnTo>
                  <a:pt x="507296" y="592208"/>
                </a:lnTo>
                <a:lnTo>
                  <a:pt x="548293" y="597349"/>
                </a:lnTo>
                <a:lnTo>
                  <a:pt x="644291" y="597349"/>
                </a:lnTo>
                <a:lnTo>
                  <a:pt x="617280" y="619543"/>
                </a:lnTo>
                <a:lnTo>
                  <a:pt x="573940" y="636432"/>
                </a:lnTo>
                <a:lnTo>
                  <a:pt x="527944" y="639456"/>
                </a:lnTo>
                <a:close/>
              </a:path>
              <a:path w="945514" h="887729">
                <a:moveTo>
                  <a:pt x="644291" y="597349"/>
                </a:moveTo>
                <a:lnTo>
                  <a:pt x="548293" y="597349"/>
                </a:lnTo>
                <a:lnTo>
                  <a:pt x="588283" y="586833"/>
                </a:lnTo>
                <a:lnTo>
                  <a:pt x="622334" y="560976"/>
                </a:lnTo>
                <a:lnTo>
                  <a:pt x="674973" y="501337"/>
                </a:lnTo>
                <a:lnTo>
                  <a:pt x="710403" y="482525"/>
                </a:lnTo>
                <a:lnTo>
                  <a:pt x="723898" y="481212"/>
                </a:lnTo>
                <a:lnTo>
                  <a:pt x="728405" y="481361"/>
                </a:lnTo>
                <a:lnTo>
                  <a:pt x="765983" y="495451"/>
                </a:lnTo>
                <a:lnTo>
                  <a:pt x="798256" y="523657"/>
                </a:lnTo>
                <a:lnTo>
                  <a:pt x="725602" y="523657"/>
                </a:lnTo>
                <a:lnTo>
                  <a:pt x="718635" y="524111"/>
                </a:lnTo>
                <a:lnTo>
                  <a:pt x="715328" y="524993"/>
                </a:lnTo>
                <a:lnTo>
                  <a:pt x="709067" y="528069"/>
                </a:lnTo>
                <a:lnTo>
                  <a:pt x="706351" y="530144"/>
                </a:lnTo>
                <a:lnTo>
                  <a:pt x="654433" y="589016"/>
                </a:lnTo>
                <a:lnTo>
                  <a:pt x="644291" y="597349"/>
                </a:lnTo>
                <a:close/>
              </a:path>
              <a:path w="945514" h="887729">
                <a:moveTo>
                  <a:pt x="793668" y="844381"/>
                </a:moveTo>
                <a:lnTo>
                  <a:pt x="643034" y="844381"/>
                </a:lnTo>
                <a:lnTo>
                  <a:pt x="693601" y="837121"/>
                </a:lnTo>
                <a:lnTo>
                  <a:pt x="741717" y="822292"/>
                </a:lnTo>
                <a:lnTo>
                  <a:pt x="786688" y="800232"/>
                </a:lnTo>
                <a:lnTo>
                  <a:pt x="827819" y="771282"/>
                </a:lnTo>
                <a:lnTo>
                  <a:pt x="864416" y="735781"/>
                </a:lnTo>
                <a:lnTo>
                  <a:pt x="898071" y="697673"/>
                </a:lnTo>
                <a:lnTo>
                  <a:pt x="902487" y="684770"/>
                </a:lnTo>
                <a:lnTo>
                  <a:pt x="902037" y="677837"/>
                </a:lnTo>
                <a:lnTo>
                  <a:pt x="738572" y="528043"/>
                </a:lnTo>
                <a:lnTo>
                  <a:pt x="725602" y="523657"/>
                </a:lnTo>
                <a:lnTo>
                  <a:pt x="798256" y="523657"/>
                </a:lnTo>
                <a:lnTo>
                  <a:pt x="924904" y="634346"/>
                </a:lnTo>
                <a:lnTo>
                  <a:pt x="943810" y="669595"/>
                </a:lnTo>
                <a:lnTo>
                  <a:pt x="945130" y="683023"/>
                </a:lnTo>
                <a:lnTo>
                  <a:pt x="944980" y="687508"/>
                </a:lnTo>
                <a:lnTo>
                  <a:pt x="930818" y="724897"/>
                </a:lnTo>
                <a:lnTo>
                  <a:pt x="896499" y="763754"/>
                </a:lnTo>
                <a:lnTo>
                  <a:pt x="862337" y="797752"/>
                </a:lnTo>
                <a:lnTo>
                  <a:pt x="824521" y="826649"/>
                </a:lnTo>
                <a:lnTo>
                  <a:pt x="793668" y="844381"/>
                </a:lnTo>
                <a:close/>
              </a:path>
            </a:pathLst>
          </a:custGeom>
          <a:solidFill>
            <a:srgbClr val="008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71695" y="0"/>
            <a:ext cx="6016303" cy="3352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956" y="5952492"/>
            <a:ext cx="828674" cy="8286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11622" y="6028180"/>
            <a:ext cx="13549630" cy="380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90" dirty="0">
                <a:latin typeface="Tahoma"/>
                <a:cs typeface="Tahoma"/>
              </a:rPr>
              <a:t>f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265" dirty="0">
                <a:latin typeface="Tahoma"/>
                <a:cs typeface="Tahoma"/>
              </a:rPr>
              <a:t>h</a:t>
            </a:r>
            <a:r>
              <a:rPr sz="3400" b="1" spc="-210" dirty="0">
                <a:latin typeface="Tahoma"/>
                <a:cs typeface="Tahoma"/>
              </a:rPr>
              <a:t>er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90" dirty="0">
                <a:latin typeface="Tahoma"/>
                <a:cs typeface="Tahoma"/>
              </a:rPr>
              <a:t>f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400" dirty="0">
                <a:latin typeface="Tahoma"/>
                <a:cs typeface="Tahoma"/>
              </a:rPr>
              <a:t>m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360" dirty="0">
                <a:latin typeface="Tahoma"/>
                <a:cs typeface="Tahoma"/>
              </a:rPr>
              <a:t>:</a:t>
            </a:r>
            <a:endParaRPr sz="3400">
              <a:latin typeface="Tahoma"/>
              <a:cs typeface="Tahoma"/>
            </a:endParaRPr>
          </a:p>
          <a:p>
            <a:pPr marL="1927860">
              <a:lnSpc>
                <a:spcPct val="100000"/>
              </a:lnSpc>
              <a:spcBef>
                <a:spcPts val="2710"/>
              </a:spcBef>
            </a:pPr>
            <a:r>
              <a:rPr sz="3400" b="1" spc="15" dirty="0">
                <a:latin typeface="Tahoma"/>
                <a:cs typeface="Tahoma"/>
              </a:rPr>
              <a:t>Facebook:</a:t>
            </a:r>
            <a:r>
              <a:rPr sz="3400" b="1" spc="-114" dirty="0">
                <a:latin typeface="Tahoma"/>
                <a:cs typeface="Tahoma"/>
              </a:rPr>
              <a:t> </a:t>
            </a:r>
            <a:r>
              <a:rPr sz="3400" b="1" spc="-75" dirty="0">
                <a:latin typeface="Tahoma"/>
                <a:cs typeface="Tahoma"/>
              </a:rPr>
              <a:t>ESN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-130" dirty="0">
                <a:latin typeface="Tahoma"/>
                <a:cs typeface="Tahoma"/>
              </a:rPr>
              <a:t>ELTE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-390" dirty="0">
                <a:latin typeface="Tahoma"/>
                <a:cs typeface="Tahoma"/>
              </a:rPr>
              <a:t>-</a:t>
            </a:r>
            <a:r>
              <a:rPr sz="3400" b="1" spc="-114" dirty="0">
                <a:latin typeface="Tahoma"/>
                <a:cs typeface="Tahoma"/>
              </a:rPr>
              <a:t> </a:t>
            </a:r>
            <a:r>
              <a:rPr sz="3400" b="1" spc="45" dirty="0">
                <a:latin typeface="Tahoma"/>
                <a:cs typeface="Tahoma"/>
              </a:rPr>
              <a:t>Erasmus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55" dirty="0">
                <a:latin typeface="Tahoma"/>
                <a:cs typeface="Tahoma"/>
              </a:rPr>
              <a:t>Student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120" dirty="0">
                <a:latin typeface="Tahoma"/>
                <a:cs typeface="Tahoma"/>
              </a:rPr>
              <a:t>Network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-130" dirty="0">
                <a:latin typeface="Tahoma"/>
                <a:cs typeface="Tahoma"/>
              </a:rPr>
              <a:t>ELTE</a:t>
            </a:r>
            <a:endParaRPr sz="3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400">
              <a:latin typeface="Tahoma"/>
              <a:cs typeface="Tahoma"/>
            </a:endParaRPr>
          </a:p>
          <a:p>
            <a:pPr marL="1927860">
              <a:lnSpc>
                <a:spcPct val="100000"/>
              </a:lnSpc>
            </a:pPr>
            <a:r>
              <a:rPr sz="3400" b="1" spc="-10" dirty="0">
                <a:latin typeface="Tahoma"/>
                <a:cs typeface="Tahoma"/>
              </a:rPr>
              <a:t>Instagram:</a:t>
            </a:r>
            <a:r>
              <a:rPr sz="3400" b="1" spc="-140" dirty="0">
                <a:latin typeface="Tahoma"/>
                <a:cs typeface="Tahoma"/>
              </a:rPr>
              <a:t> </a:t>
            </a:r>
            <a:r>
              <a:rPr sz="3400" b="1" spc="85" dirty="0">
                <a:latin typeface="Tahoma"/>
                <a:cs typeface="Tahoma"/>
              </a:rPr>
              <a:t>esnelte</a:t>
            </a:r>
            <a:endParaRPr sz="3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450">
              <a:latin typeface="Tahoma"/>
              <a:cs typeface="Tahoma"/>
            </a:endParaRPr>
          </a:p>
          <a:p>
            <a:pPr marL="1927860">
              <a:lnSpc>
                <a:spcPct val="100000"/>
              </a:lnSpc>
            </a:pPr>
            <a:r>
              <a:rPr sz="3400" b="1" spc="75" dirty="0">
                <a:latin typeface="Tahoma"/>
                <a:cs typeface="Tahoma"/>
              </a:rPr>
              <a:t>WhatsApp</a:t>
            </a:r>
            <a:r>
              <a:rPr sz="3400" b="1" spc="-114" dirty="0">
                <a:latin typeface="Tahoma"/>
                <a:cs typeface="Tahoma"/>
              </a:rPr>
              <a:t> </a:t>
            </a:r>
            <a:r>
              <a:rPr sz="3400" b="1" spc="5" dirty="0">
                <a:latin typeface="Tahoma"/>
                <a:cs typeface="Tahoma"/>
              </a:rPr>
              <a:t>groups: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95" dirty="0">
                <a:latin typeface="Tahoma"/>
                <a:cs typeface="Tahoma"/>
              </a:rPr>
              <a:t>links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90" dirty="0">
                <a:latin typeface="Tahoma"/>
                <a:cs typeface="Tahoma"/>
              </a:rPr>
              <a:t>are</a:t>
            </a:r>
            <a:r>
              <a:rPr sz="3400" b="1" spc="-114" dirty="0">
                <a:latin typeface="Tahoma"/>
                <a:cs typeface="Tahoma"/>
              </a:rPr>
              <a:t> </a:t>
            </a:r>
            <a:r>
              <a:rPr sz="3400" b="1" spc="75" dirty="0">
                <a:latin typeface="Tahoma"/>
                <a:cs typeface="Tahoma"/>
              </a:rPr>
              <a:t>shared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80" dirty="0">
                <a:latin typeface="Tahoma"/>
                <a:cs typeface="Tahoma"/>
              </a:rPr>
              <a:t>on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90" dirty="0">
                <a:latin typeface="Tahoma"/>
                <a:cs typeface="Tahoma"/>
              </a:rPr>
              <a:t>our</a:t>
            </a:r>
            <a:r>
              <a:rPr sz="3400" b="1" spc="-110" dirty="0">
                <a:latin typeface="Tahoma"/>
                <a:cs typeface="Tahoma"/>
              </a:rPr>
              <a:t> </a:t>
            </a:r>
            <a:r>
              <a:rPr sz="3400" b="1" spc="-5" dirty="0">
                <a:latin typeface="Tahoma"/>
                <a:cs typeface="Tahoma"/>
              </a:rPr>
              <a:t>pages!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3849" y="3387120"/>
            <a:ext cx="8880475" cy="12255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3400" b="1" spc="-640" dirty="0">
                <a:latin typeface="Tahoma"/>
                <a:cs typeface="Tahoma"/>
              </a:rPr>
              <a:t>I</a:t>
            </a:r>
            <a:r>
              <a:rPr sz="3400" b="1" spc="-85" dirty="0">
                <a:latin typeface="Tahoma"/>
                <a:cs typeface="Tahoma"/>
              </a:rPr>
              <a:t>f</a:t>
            </a:r>
            <a:r>
              <a:rPr sz="3400" b="1" spc="-170" dirty="0">
                <a:latin typeface="Tahoma"/>
                <a:cs typeface="Tahoma"/>
              </a:rPr>
              <a:t> y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0" dirty="0">
                <a:latin typeface="Tahoma"/>
                <a:cs typeface="Tahoma"/>
              </a:rPr>
              <a:t>u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265" dirty="0">
                <a:latin typeface="Tahoma"/>
                <a:cs typeface="Tahoma"/>
              </a:rPr>
              <a:t>h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180" dirty="0">
                <a:latin typeface="Tahoma"/>
                <a:cs typeface="Tahoma"/>
              </a:rPr>
              <a:t>v</a:t>
            </a:r>
            <a:r>
              <a:rPr sz="3400" b="1" spc="-204" dirty="0">
                <a:latin typeface="Tahoma"/>
                <a:cs typeface="Tahoma"/>
              </a:rPr>
              <a:t>e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165" dirty="0">
                <a:latin typeface="Tahoma"/>
                <a:cs typeface="Tahoma"/>
              </a:rPr>
              <a:t>y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220" dirty="0">
                <a:latin typeface="Tahoma"/>
                <a:cs typeface="Tahoma"/>
              </a:rPr>
              <a:t>q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265" dirty="0">
                <a:latin typeface="Tahoma"/>
                <a:cs typeface="Tahoma"/>
              </a:rPr>
              <a:t>s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ns</a:t>
            </a:r>
            <a:r>
              <a:rPr sz="3400" b="1" spc="-270" dirty="0">
                <a:latin typeface="Tahoma"/>
                <a:cs typeface="Tahoma"/>
              </a:rPr>
              <a:t>,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160" dirty="0">
                <a:latin typeface="Tahoma"/>
                <a:cs typeface="Tahoma"/>
              </a:rPr>
              <a:t>c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160" dirty="0">
                <a:latin typeface="Tahoma"/>
                <a:cs typeface="Tahoma"/>
              </a:rPr>
              <a:t>c</a:t>
            </a:r>
            <a:r>
              <a:rPr sz="3400" b="1" spc="-150" dirty="0">
                <a:latin typeface="Tahoma"/>
                <a:cs typeface="Tahoma"/>
              </a:rPr>
              <a:t>t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260" dirty="0">
                <a:latin typeface="Tahoma"/>
                <a:cs typeface="Tahoma"/>
              </a:rPr>
              <a:t>s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170" dirty="0">
                <a:latin typeface="Tahoma"/>
                <a:cs typeface="Tahoma"/>
              </a:rPr>
              <a:t>y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400" dirty="0">
                <a:latin typeface="Tahoma"/>
                <a:cs typeface="Tahoma"/>
              </a:rPr>
              <a:t>m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360" dirty="0">
                <a:latin typeface="Tahoma"/>
                <a:cs typeface="Tahoma"/>
              </a:rPr>
              <a:t>:</a:t>
            </a:r>
            <a:endParaRPr sz="3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3400" b="1" spc="-210" dirty="0">
                <a:latin typeface="Tahoma"/>
                <a:cs typeface="Tahoma"/>
                <a:hlinkClick r:id="rId5"/>
              </a:rPr>
              <a:t>board@elte.esn.hu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0866" y="4728047"/>
            <a:ext cx="828674" cy="8286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8140" y="4722844"/>
            <a:ext cx="807212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254" dirty="0"/>
              <a:t>L</a:t>
            </a:r>
            <a:r>
              <a:rPr sz="5200" spc="-290" dirty="0"/>
              <a:t>e</a:t>
            </a:r>
            <a:r>
              <a:rPr sz="5200" spc="-165" dirty="0"/>
              <a:t>t</a:t>
            </a:r>
            <a:r>
              <a:rPr sz="5200" spc="-325" dirty="0"/>
              <a:t> </a:t>
            </a:r>
            <a:r>
              <a:rPr sz="5200" spc="-540" dirty="0"/>
              <a:t>m</a:t>
            </a:r>
            <a:r>
              <a:rPr sz="5200" spc="-285" dirty="0"/>
              <a:t>e</a:t>
            </a:r>
            <a:r>
              <a:rPr sz="5200" spc="-325" dirty="0"/>
              <a:t> </a:t>
            </a:r>
            <a:r>
              <a:rPr sz="5200" spc="-185" dirty="0"/>
              <a:t>i</a:t>
            </a:r>
            <a:r>
              <a:rPr sz="5200" spc="-370" dirty="0"/>
              <a:t>n</a:t>
            </a:r>
            <a:r>
              <a:rPr sz="5200" spc="-165" dirty="0"/>
              <a:t>t</a:t>
            </a:r>
            <a:r>
              <a:rPr sz="5200" spc="-275" dirty="0"/>
              <a:t>r</a:t>
            </a:r>
            <a:r>
              <a:rPr sz="5200" spc="-195" dirty="0"/>
              <a:t>o</a:t>
            </a:r>
            <a:r>
              <a:rPr sz="5200" spc="-295" dirty="0"/>
              <a:t>d</a:t>
            </a:r>
            <a:r>
              <a:rPr sz="5200" spc="-370" dirty="0"/>
              <a:t>u</a:t>
            </a:r>
            <a:r>
              <a:rPr sz="5200" spc="-220" dirty="0"/>
              <a:t>c</a:t>
            </a:r>
            <a:r>
              <a:rPr sz="5200" spc="-285" dirty="0"/>
              <a:t>e</a:t>
            </a:r>
            <a:r>
              <a:rPr sz="5200" spc="-325" dirty="0"/>
              <a:t> </a:t>
            </a:r>
            <a:r>
              <a:rPr sz="5200" spc="-195" dirty="0"/>
              <a:t>o</a:t>
            </a:r>
            <a:r>
              <a:rPr sz="5200" spc="-370" dirty="0"/>
              <a:t>u</a:t>
            </a:r>
            <a:r>
              <a:rPr sz="5200" spc="-275" dirty="0"/>
              <a:t>r</a:t>
            </a:r>
            <a:r>
              <a:rPr sz="5200" spc="-365" dirty="0"/>
              <a:t>s</a:t>
            </a:r>
            <a:r>
              <a:rPr sz="5200" spc="-290" dirty="0"/>
              <a:t>e</a:t>
            </a:r>
            <a:r>
              <a:rPr sz="5200" spc="-220" dirty="0"/>
              <a:t>l</a:t>
            </a:r>
            <a:r>
              <a:rPr sz="5200" spc="-215" dirty="0"/>
              <a:t>v</a:t>
            </a:r>
            <a:r>
              <a:rPr sz="5200" spc="-290" dirty="0"/>
              <a:t>e</a:t>
            </a:r>
            <a:r>
              <a:rPr sz="5200" spc="-360" dirty="0"/>
              <a:t>s</a:t>
            </a:r>
            <a:endParaRPr sz="5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0207" y="4747577"/>
            <a:ext cx="828674" cy="8286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0822" y="1458605"/>
            <a:ext cx="50673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225" dirty="0"/>
              <a:t>O</a:t>
            </a:r>
            <a:r>
              <a:rPr sz="5200" spc="-370" dirty="0"/>
              <a:t>u</a:t>
            </a:r>
            <a:r>
              <a:rPr sz="5200" spc="-275" dirty="0"/>
              <a:t>r</a:t>
            </a:r>
            <a:r>
              <a:rPr sz="5200" spc="-325" dirty="0"/>
              <a:t> </a:t>
            </a:r>
            <a:r>
              <a:rPr sz="5200" spc="-195" dirty="0"/>
              <a:t>o</a:t>
            </a:r>
            <a:r>
              <a:rPr sz="5200" spc="-275" dirty="0"/>
              <a:t>r</a:t>
            </a:r>
            <a:r>
              <a:rPr sz="5200" spc="-495" dirty="0"/>
              <a:t>g</a:t>
            </a:r>
            <a:r>
              <a:rPr sz="5200" spc="-430" dirty="0"/>
              <a:t>a</a:t>
            </a:r>
            <a:r>
              <a:rPr sz="5200" spc="-370" dirty="0"/>
              <a:t>n</a:t>
            </a:r>
            <a:r>
              <a:rPr sz="5200" spc="-185" dirty="0"/>
              <a:t>i</a:t>
            </a:r>
            <a:r>
              <a:rPr sz="5200" spc="-320" dirty="0"/>
              <a:t>z</a:t>
            </a:r>
            <a:r>
              <a:rPr sz="5200" spc="-430" dirty="0"/>
              <a:t>a</a:t>
            </a:r>
            <a:r>
              <a:rPr sz="5200" spc="-165" dirty="0"/>
              <a:t>t</a:t>
            </a:r>
            <a:r>
              <a:rPr sz="5200" spc="-185" dirty="0"/>
              <a:t>i</a:t>
            </a:r>
            <a:r>
              <a:rPr sz="5200" spc="-195" dirty="0"/>
              <a:t>o</a:t>
            </a:r>
            <a:r>
              <a:rPr sz="5200" spc="-365" dirty="0"/>
              <a:t>n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323478" y="2981898"/>
            <a:ext cx="54819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0" dirty="0">
                <a:latin typeface="Tahoma"/>
                <a:cs typeface="Tahoma"/>
              </a:rPr>
              <a:t>T</a:t>
            </a:r>
            <a:r>
              <a:rPr sz="3400" b="1" spc="-265" dirty="0">
                <a:latin typeface="Tahoma"/>
                <a:cs typeface="Tahoma"/>
              </a:rPr>
              <a:t>h</a:t>
            </a:r>
            <a:r>
              <a:rPr sz="3400" b="1" spc="-204" dirty="0">
                <a:latin typeface="Tahoma"/>
                <a:cs typeface="Tahoma"/>
              </a:rPr>
              <a:t>e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100" dirty="0">
                <a:latin typeface="Tahoma"/>
                <a:cs typeface="Tahoma"/>
              </a:rPr>
              <a:t>B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215" dirty="0">
                <a:latin typeface="Tahoma"/>
                <a:cs typeface="Tahoma"/>
              </a:rPr>
              <a:t>rd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265" dirty="0">
                <a:latin typeface="Tahoma"/>
                <a:cs typeface="Tahoma"/>
              </a:rPr>
              <a:t>s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160" dirty="0">
                <a:latin typeface="Tahoma"/>
                <a:cs typeface="Tahoma"/>
              </a:rPr>
              <a:t>c</a:t>
            </a:r>
            <a:r>
              <a:rPr sz="3400" b="1" spc="-204" dirty="0">
                <a:latin typeface="Tahoma"/>
                <a:cs typeface="Tahoma"/>
              </a:rPr>
              <a:t>e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170" dirty="0">
                <a:latin typeface="Tahoma"/>
                <a:cs typeface="Tahoma"/>
              </a:rPr>
              <a:t>M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165" dirty="0">
                <a:latin typeface="Tahoma"/>
                <a:cs typeface="Tahoma"/>
              </a:rPr>
              <a:t>y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2022</a:t>
            </a:r>
            <a:r>
              <a:rPr sz="3400" b="1" spc="-254" dirty="0">
                <a:latin typeface="Tahoma"/>
                <a:cs typeface="Tahoma"/>
              </a:rPr>
              <a:t>...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4246" y="3632391"/>
            <a:ext cx="52654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215" dirty="0">
                <a:latin typeface="Tahoma"/>
                <a:cs typeface="Tahoma"/>
              </a:rPr>
              <a:t>d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210" dirty="0">
                <a:latin typeface="Tahoma"/>
                <a:cs typeface="Tahoma"/>
              </a:rPr>
              <a:t>r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305" dirty="0">
                <a:latin typeface="Tahoma"/>
                <a:cs typeface="Tahoma"/>
              </a:rPr>
              <a:t>w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265" dirty="0">
                <a:latin typeface="Tahoma"/>
                <a:cs typeface="Tahoma"/>
              </a:rPr>
              <a:t>s</a:t>
            </a:r>
            <a:r>
              <a:rPr sz="3400" b="1" spc="-150" dirty="0">
                <a:latin typeface="Tahoma"/>
                <a:cs typeface="Tahoma"/>
              </a:rPr>
              <a:t>t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50" dirty="0">
                <a:latin typeface="Tahoma"/>
                <a:cs typeface="Tahoma"/>
              </a:rPr>
              <a:t>T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265" dirty="0">
                <a:latin typeface="Tahoma"/>
                <a:cs typeface="Tahoma"/>
              </a:rPr>
              <a:t>su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254" dirty="0">
                <a:latin typeface="Tahoma"/>
                <a:cs typeface="Tahoma"/>
              </a:rPr>
              <a:t>...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0822" y="1458603"/>
            <a:ext cx="50673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225" dirty="0">
                <a:latin typeface="Tahoma"/>
                <a:cs typeface="Tahoma"/>
              </a:rPr>
              <a:t>O</a:t>
            </a:r>
            <a:r>
              <a:rPr sz="5200" b="1" spc="-370" dirty="0">
                <a:latin typeface="Tahoma"/>
                <a:cs typeface="Tahoma"/>
              </a:rPr>
              <a:t>u</a:t>
            </a:r>
            <a:r>
              <a:rPr sz="5200" b="1" spc="-275" dirty="0">
                <a:latin typeface="Tahoma"/>
                <a:cs typeface="Tahoma"/>
              </a:rPr>
              <a:t>r</a:t>
            </a:r>
            <a:r>
              <a:rPr sz="5200" b="1" spc="-325" dirty="0">
                <a:latin typeface="Tahoma"/>
                <a:cs typeface="Tahoma"/>
              </a:rPr>
              <a:t> </a:t>
            </a:r>
            <a:r>
              <a:rPr sz="5200" b="1" spc="-195" dirty="0">
                <a:latin typeface="Tahoma"/>
                <a:cs typeface="Tahoma"/>
              </a:rPr>
              <a:t>o</a:t>
            </a:r>
            <a:r>
              <a:rPr sz="5200" b="1" spc="-275" dirty="0">
                <a:latin typeface="Tahoma"/>
                <a:cs typeface="Tahoma"/>
              </a:rPr>
              <a:t>r</a:t>
            </a:r>
            <a:r>
              <a:rPr sz="5200" b="1" spc="-495" dirty="0">
                <a:latin typeface="Tahoma"/>
                <a:cs typeface="Tahoma"/>
              </a:rPr>
              <a:t>g</a:t>
            </a:r>
            <a:r>
              <a:rPr sz="5200" b="1" spc="-430" dirty="0">
                <a:latin typeface="Tahoma"/>
                <a:cs typeface="Tahoma"/>
              </a:rPr>
              <a:t>a</a:t>
            </a:r>
            <a:r>
              <a:rPr sz="5200" b="1" spc="-370" dirty="0">
                <a:latin typeface="Tahoma"/>
                <a:cs typeface="Tahoma"/>
              </a:rPr>
              <a:t>n</a:t>
            </a:r>
            <a:r>
              <a:rPr sz="5200" b="1" spc="-185" dirty="0">
                <a:latin typeface="Tahoma"/>
                <a:cs typeface="Tahoma"/>
              </a:rPr>
              <a:t>i</a:t>
            </a:r>
            <a:r>
              <a:rPr sz="5200" b="1" spc="-320" dirty="0">
                <a:latin typeface="Tahoma"/>
                <a:cs typeface="Tahoma"/>
              </a:rPr>
              <a:t>z</a:t>
            </a:r>
            <a:r>
              <a:rPr sz="5200" b="1" spc="-430" dirty="0">
                <a:latin typeface="Tahoma"/>
                <a:cs typeface="Tahoma"/>
              </a:rPr>
              <a:t>a</a:t>
            </a:r>
            <a:r>
              <a:rPr sz="5200" b="1" spc="-165" dirty="0">
                <a:latin typeface="Tahoma"/>
                <a:cs typeface="Tahoma"/>
              </a:rPr>
              <a:t>t</a:t>
            </a:r>
            <a:r>
              <a:rPr sz="5200" b="1" spc="-185" dirty="0">
                <a:latin typeface="Tahoma"/>
                <a:cs typeface="Tahoma"/>
              </a:rPr>
              <a:t>i</a:t>
            </a:r>
            <a:r>
              <a:rPr sz="5200" b="1" spc="-195" dirty="0">
                <a:latin typeface="Tahoma"/>
                <a:cs typeface="Tahoma"/>
              </a:rPr>
              <a:t>o</a:t>
            </a:r>
            <a:r>
              <a:rPr sz="5200" b="1" spc="-365" dirty="0">
                <a:latin typeface="Tahoma"/>
                <a:cs typeface="Tahoma"/>
              </a:rPr>
              <a:t>n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4631" y="3071292"/>
            <a:ext cx="61588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215" dirty="0">
                <a:latin typeface="Tahoma"/>
                <a:cs typeface="Tahoma"/>
              </a:rPr>
              <a:t>d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210" dirty="0">
                <a:latin typeface="Tahoma"/>
                <a:cs typeface="Tahoma"/>
              </a:rPr>
              <a:t>r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185" dirty="0">
                <a:latin typeface="Tahoma"/>
                <a:cs typeface="Tahoma"/>
              </a:rPr>
              <a:t>l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180" dirty="0">
                <a:latin typeface="Tahoma"/>
                <a:cs typeface="Tahoma"/>
              </a:rPr>
              <a:t>v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185" dirty="0">
                <a:latin typeface="Tahoma"/>
                <a:cs typeface="Tahoma"/>
              </a:rPr>
              <a:t>l</a:t>
            </a:r>
            <a:r>
              <a:rPr sz="3400" b="1" spc="-165" dirty="0">
                <a:latin typeface="Tahoma"/>
                <a:cs typeface="Tahoma"/>
              </a:rPr>
              <a:t>y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50" dirty="0">
                <a:latin typeface="Tahoma"/>
                <a:cs typeface="Tahoma"/>
              </a:rPr>
              <a:t>T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395" dirty="0">
                <a:latin typeface="Tahoma"/>
                <a:cs typeface="Tahoma"/>
              </a:rPr>
              <a:t>m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170" dirty="0">
                <a:latin typeface="Tahoma"/>
                <a:cs typeface="Tahoma"/>
              </a:rPr>
              <a:t>M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400" dirty="0">
                <a:latin typeface="Tahoma"/>
                <a:cs typeface="Tahoma"/>
              </a:rPr>
              <a:t>m</a:t>
            </a:r>
            <a:r>
              <a:rPr sz="3400" b="1" spc="-225" dirty="0">
                <a:latin typeface="Tahoma"/>
                <a:cs typeface="Tahoma"/>
              </a:rPr>
              <a:t>b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265" dirty="0">
                <a:latin typeface="Tahoma"/>
                <a:cs typeface="Tahoma"/>
              </a:rPr>
              <a:t>s</a:t>
            </a:r>
            <a:r>
              <a:rPr sz="3400" b="1" spc="-254" dirty="0">
                <a:latin typeface="Tahoma"/>
                <a:cs typeface="Tahoma"/>
              </a:rPr>
              <a:t>...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6" y="1886548"/>
            <a:ext cx="1257300" cy="1466850"/>
          </a:xfrm>
          <a:custGeom>
            <a:avLst/>
            <a:gdLst/>
            <a:ahLst/>
            <a:cxnLst/>
            <a:rect l="l" t="t" r="r" b="b"/>
            <a:pathLst>
              <a:path w="1257300" h="1466850">
                <a:moveTo>
                  <a:pt x="1257287" y="1466850"/>
                </a:moveTo>
                <a:lnTo>
                  <a:pt x="94420" y="1466850"/>
                </a:lnTo>
                <a:lnTo>
                  <a:pt x="94420" y="1126939"/>
                </a:lnTo>
                <a:lnTo>
                  <a:pt x="594685" y="662368"/>
                </a:lnTo>
                <a:lnTo>
                  <a:pt x="645169" y="608750"/>
                </a:lnTo>
                <a:lnTo>
                  <a:pt x="673058" y="566898"/>
                </a:lnTo>
                <a:lnTo>
                  <a:pt x="684951" y="533927"/>
                </a:lnTo>
                <a:lnTo>
                  <a:pt x="687449" y="506956"/>
                </a:lnTo>
                <a:lnTo>
                  <a:pt x="686039" y="489465"/>
                </a:lnTo>
                <a:lnTo>
                  <a:pt x="676164" y="468000"/>
                </a:lnTo>
                <a:lnTo>
                  <a:pt x="649363" y="449807"/>
                </a:lnTo>
                <a:lnTo>
                  <a:pt x="597170" y="442132"/>
                </a:lnTo>
                <a:lnTo>
                  <a:pt x="547125" y="449106"/>
                </a:lnTo>
                <a:lnTo>
                  <a:pt x="502438" y="469246"/>
                </a:lnTo>
                <a:lnTo>
                  <a:pt x="464740" y="501385"/>
                </a:lnTo>
                <a:lnTo>
                  <a:pt x="435660" y="544355"/>
                </a:lnTo>
                <a:lnTo>
                  <a:pt x="417439" y="581753"/>
                </a:lnTo>
                <a:lnTo>
                  <a:pt x="0" y="372322"/>
                </a:lnTo>
                <a:lnTo>
                  <a:pt x="19878" y="334923"/>
                </a:lnTo>
                <a:lnTo>
                  <a:pt x="44139" y="293010"/>
                </a:lnTo>
                <a:lnTo>
                  <a:pt x="71155" y="253729"/>
                </a:lnTo>
                <a:lnTo>
                  <a:pt x="100854" y="217117"/>
                </a:lnTo>
                <a:lnTo>
                  <a:pt x="133164" y="183213"/>
                </a:lnTo>
                <a:lnTo>
                  <a:pt x="168012" y="152056"/>
                </a:lnTo>
                <a:lnTo>
                  <a:pt x="205327" y="123684"/>
                </a:lnTo>
                <a:lnTo>
                  <a:pt x="245035" y="98135"/>
                </a:lnTo>
                <a:lnTo>
                  <a:pt x="287066" y="75448"/>
                </a:lnTo>
                <a:lnTo>
                  <a:pt x="331347" y="55662"/>
                </a:lnTo>
                <a:lnTo>
                  <a:pt x="377805" y="38814"/>
                </a:lnTo>
                <a:lnTo>
                  <a:pt x="426369" y="24943"/>
                </a:lnTo>
                <a:lnTo>
                  <a:pt x="476967" y="14088"/>
                </a:lnTo>
                <a:lnTo>
                  <a:pt x="529526" y="6287"/>
                </a:lnTo>
                <a:lnTo>
                  <a:pt x="583974" y="1578"/>
                </a:lnTo>
                <a:lnTo>
                  <a:pt x="640239" y="0"/>
                </a:lnTo>
                <a:lnTo>
                  <a:pt x="695128" y="1565"/>
                </a:lnTo>
                <a:lnTo>
                  <a:pt x="748177" y="6242"/>
                </a:lnTo>
                <a:lnTo>
                  <a:pt x="799263" y="14005"/>
                </a:lnTo>
                <a:lnTo>
                  <a:pt x="848263" y="24825"/>
                </a:lnTo>
                <a:lnTo>
                  <a:pt x="895054" y="38675"/>
                </a:lnTo>
                <a:lnTo>
                  <a:pt x="939514" y="55528"/>
                </a:lnTo>
                <a:lnTo>
                  <a:pt x="981520" y="75356"/>
                </a:lnTo>
                <a:lnTo>
                  <a:pt x="1020949" y="98133"/>
                </a:lnTo>
                <a:lnTo>
                  <a:pt x="1057678" y="123830"/>
                </a:lnTo>
                <a:lnTo>
                  <a:pt x="1096565" y="156878"/>
                </a:lnTo>
                <a:lnTo>
                  <a:pt x="1130551" y="192965"/>
                </a:lnTo>
                <a:lnTo>
                  <a:pt x="1159548" y="231935"/>
                </a:lnTo>
                <a:lnTo>
                  <a:pt x="1183469" y="273631"/>
                </a:lnTo>
                <a:lnTo>
                  <a:pt x="1202226" y="317899"/>
                </a:lnTo>
                <a:lnTo>
                  <a:pt x="1215732" y="364582"/>
                </a:lnTo>
                <a:lnTo>
                  <a:pt x="1223900" y="413525"/>
                </a:lnTo>
                <a:lnTo>
                  <a:pt x="1226642" y="464571"/>
                </a:lnTo>
                <a:lnTo>
                  <a:pt x="1224348" y="517387"/>
                </a:lnTo>
                <a:lnTo>
                  <a:pt x="1217574" y="566854"/>
                </a:lnTo>
                <a:lnTo>
                  <a:pt x="1206480" y="613373"/>
                </a:lnTo>
                <a:lnTo>
                  <a:pt x="1191226" y="657344"/>
                </a:lnTo>
                <a:lnTo>
                  <a:pt x="1171974" y="699168"/>
                </a:lnTo>
                <a:lnTo>
                  <a:pt x="1148884" y="739246"/>
                </a:lnTo>
                <a:lnTo>
                  <a:pt x="1122116" y="777980"/>
                </a:lnTo>
                <a:lnTo>
                  <a:pt x="1091831" y="815769"/>
                </a:lnTo>
                <a:lnTo>
                  <a:pt x="1058190" y="853015"/>
                </a:lnTo>
                <a:lnTo>
                  <a:pt x="1021352" y="890119"/>
                </a:lnTo>
                <a:lnTo>
                  <a:pt x="981479" y="927481"/>
                </a:lnTo>
                <a:lnTo>
                  <a:pt x="868008" y="1030534"/>
                </a:lnTo>
                <a:lnTo>
                  <a:pt x="1257287" y="1030534"/>
                </a:lnTo>
                <a:lnTo>
                  <a:pt x="1257287" y="1466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3653" y="4262252"/>
            <a:ext cx="3912322" cy="4114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5281" y="4262252"/>
            <a:ext cx="3912322" cy="4114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5255" y="8557441"/>
            <a:ext cx="1400174" cy="14001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7029" y="2197159"/>
            <a:ext cx="583628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225" dirty="0"/>
              <a:t>O</a:t>
            </a:r>
            <a:r>
              <a:rPr sz="5200" spc="-370" dirty="0"/>
              <a:t>u</a:t>
            </a:r>
            <a:r>
              <a:rPr sz="5200" spc="-275" dirty="0"/>
              <a:t>r</a:t>
            </a:r>
            <a:r>
              <a:rPr sz="5200" spc="-325" dirty="0"/>
              <a:t> </a:t>
            </a:r>
            <a:r>
              <a:rPr sz="5200" spc="-380" dirty="0"/>
              <a:t>w</a:t>
            </a:r>
            <a:r>
              <a:rPr sz="5200" spc="-195" dirty="0"/>
              <a:t>o</a:t>
            </a:r>
            <a:r>
              <a:rPr sz="5200" spc="-275" dirty="0"/>
              <a:t>r</a:t>
            </a:r>
            <a:r>
              <a:rPr sz="5200" spc="-229" dirty="0"/>
              <a:t>k</a:t>
            </a:r>
            <a:r>
              <a:rPr sz="5200" spc="-325" dirty="0"/>
              <a:t> </a:t>
            </a:r>
            <a:r>
              <a:rPr sz="5200" spc="-430" dirty="0"/>
              <a:t>a</a:t>
            </a:r>
            <a:r>
              <a:rPr sz="5200" spc="-370" dirty="0"/>
              <a:t>n</a:t>
            </a:r>
            <a:r>
              <a:rPr sz="5200" spc="-290" dirty="0"/>
              <a:t>d</a:t>
            </a:r>
            <a:r>
              <a:rPr sz="5200" spc="-325" dirty="0"/>
              <a:t> </a:t>
            </a:r>
            <a:r>
              <a:rPr sz="5200" spc="-495" dirty="0"/>
              <a:t>g</a:t>
            </a:r>
            <a:r>
              <a:rPr sz="5200" spc="-195" dirty="0"/>
              <a:t>o</a:t>
            </a:r>
            <a:r>
              <a:rPr sz="5200" spc="-430" dirty="0"/>
              <a:t>a</a:t>
            </a:r>
            <a:r>
              <a:rPr sz="5200" spc="-220" dirty="0"/>
              <a:t>l</a:t>
            </a:r>
            <a:r>
              <a:rPr sz="5200" spc="-360" dirty="0"/>
              <a:t>s</a:t>
            </a:r>
            <a:endParaRPr sz="5200"/>
          </a:p>
        </p:txBody>
      </p:sp>
      <p:sp>
        <p:nvSpPr>
          <p:cNvPr id="7" name="object 7"/>
          <p:cNvSpPr txBox="1"/>
          <p:nvPr/>
        </p:nvSpPr>
        <p:spPr>
          <a:xfrm>
            <a:off x="6100148" y="3931753"/>
            <a:ext cx="5921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85" dirty="0">
                <a:solidFill>
                  <a:srgbClr val="E32085"/>
                </a:solidFill>
                <a:latin typeface="Tahoma"/>
                <a:cs typeface="Tahoma"/>
              </a:rPr>
              <a:t>W</a:t>
            </a:r>
            <a:r>
              <a:rPr sz="4000" b="1" spc="-240" dirty="0">
                <a:solidFill>
                  <a:srgbClr val="E32085"/>
                </a:solidFill>
                <a:latin typeface="Tahoma"/>
                <a:cs typeface="Tahoma"/>
              </a:rPr>
              <a:t>e</a:t>
            </a:r>
            <a:r>
              <a:rPr sz="4000" b="1" spc="-204" dirty="0">
                <a:solidFill>
                  <a:srgbClr val="E32085"/>
                </a:solidFill>
                <a:latin typeface="Tahoma"/>
                <a:cs typeface="Tahoma"/>
              </a:rPr>
              <a:t> </a:t>
            </a:r>
            <a:r>
              <a:rPr sz="4000" b="1" spc="-315" dirty="0">
                <a:solidFill>
                  <a:srgbClr val="E32085"/>
                </a:solidFill>
                <a:latin typeface="Tahoma"/>
                <a:cs typeface="Tahoma"/>
              </a:rPr>
              <a:t>h</a:t>
            </a:r>
            <a:r>
              <a:rPr sz="4000" b="1" spc="-375" dirty="0">
                <a:solidFill>
                  <a:srgbClr val="E32085"/>
                </a:solidFill>
                <a:latin typeface="Tahoma"/>
                <a:cs typeface="Tahoma"/>
              </a:rPr>
              <a:t>a</a:t>
            </a:r>
            <a:r>
              <a:rPr sz="4000" b="1" spc="-210" dirty="0">
                <a:solidFill>
                  <a:srgbClr val="E32085"/>
                </a:solidFill>
                <a:latin typeface="Tahoma"/>
                <a:cs typeface="Tahoma"/>
              </a:rPr>
              <a:t>v</a:t>
            </a:r>
            <a:r>
              <a:rPr sz="4000" b="1" spc="-240" dirty="0">
                <a:solidFill>
                  <a:srgbClr val="E32085"/>
                </a:solidFill>
                <a:latin typeface="Tahoma"/>
                <a:cs typeface="Tahoma"/>
              </a:rPr>
              <a:t>e</a:t>
            </a:r>
            <a:r>
              <a:rPr sz="4000" b="1" spc="-204" dirty="0">
                <a:solidFill>
                  <a:srgbClr val="E32085"/>
                </a:solidFill>
                <a:latin typeface="Tahoma"/>
                <a:cs typeface="Tahoma"/>
              </a:rPr>
              <a:t> </a:t>
            </a:r>
            <a:r>
              <a:rPr sz="4000" b="1" spc="-180" dirty="0">
                <a:solidFill>
                  <a:srgbClr val="E32085"/>
                </a:solidFill>
                <a:latin typeface="Tahoma"/>
                <a:cs typeface="Tahoma"/>
              </a:rPr>
              <a:t>t</a:t>
            </a:r>
            <a:r>
              <a:rPr sz="4000" b="1" spc="-355" dirty="0">
                <a:solidFill>
                  <a:srgbClr val="E32085"/>
                </a:solidFill>
                <a:latin typeface="Tahoma"/>
                <a:cs typeface="Tahoma"/>
              </a:rPr>
              <a:t>w</a:t>
            </a:r>
            <a:r>
              <a:rPr sz="4000" b="1" spc="-175" dirty="0">
                <a:solidFill>
                  <a:srgbClr val="E32085"/>
                </a:solidFill>
                <a:latin typeface="Tahoma"/>
                <a:cs typeface="Tahoma"/>
              </a:rPr>
              <a:t>o</a:t>
            </a:r>
            <a:r>
              <a:rPr sz="4000" b="1" spc="-204" dirty="0">
                <a:solidFill>
                  <a:srgbClr val="E32085"/>
                </a:solidFill>
                <a:latin typeface="Tahoma"/>
                <a:cs typeface="Tahoma"/>
              </a:rPr>
              <a:t> </a:t>
            </a:r>
            <a:r>
              <a:rPr sz="4000" b="1" spc="-475" dirty="0">
                <a:solidFill>
                  <a:srgbClr val="E32085"/>
                </a:solidFill>
                <a:latin typeface="Tahoma"/>
                <a:cs typeface="Tahoma"/>
              </a:rPr>
              <a:t>m</a:t>
            </a:r>
            <a:r>
              <a:rPr sz="4000" b="1" spc="-375" dirty="0">
                <a:solidFill>
                  <a:srgbClr val="E32085"/>
                </a:solidFill>
                <a:latin typeface="Tahoma"/>
                <a:cs typeface="Tahoma"/>
              </a:rPr>
              <a:t>a</a:t>
            </a:r>
            <a:r>
              <a:rPr sz="4000" b="1" spc="-200" dirty="0">
                <a:solidFill>
                  <a:srgbClr val="E32085"/>
                </a:solidFill>
                <a:latin typeface="Tahoma"/>
                <a:cs typeface="Tahoma"/>
              </a:rPr>
              <a:t>i</a:t>
            </a:r>
            <a:r>
              <a:rPr sz="4000" b="1" spc="-310" dirty="0">
                <a:solidFill>
                  <a:srgbClr val="E32085"/>
                </a:solidFill>
                <a:latin typeface="Tahoma"/>
                <a:cs typeface="Tahoma"/>
              </a:rPr>
              <a:t>n</a:t>
            </a:r>
            <a:r>
              <a:rPr sz="4000" b="1" spc="-204" dirty="0">
                <a:solidFill>
                  <a:srgbClr val="E32085"/>
                </a:solidFill>
                <a:latin typeface="Tahoma"/>
                <a:cs typeface="Tahoma"/>
              </a:rPr>
              <a:t> </a:t>
            </a:r>
            <a:r>
              <a:rPr sz="4000" b="1" spc="-415" dirty="0">
                <a:solidFill>
                  <a:srgbClr val="E32085"/>
                </a:solidFill>
                <a:latin typeface="Tahoma"/>
                <a:cs typeface="Tahoma"/>
              </a:rPr>
              <a:t>g</a:t>
            </a:r>
            <a:r>
              <a:rPr sz="4000" b="1" spc="-180" dirty="0">
                <a:solidFill>
                  <a:srgbClr val="E32085"/>
                </a:solidFill>
                <a:latin typeface="Tahoma"/>
                <a:cs typeface="Tahoma"/>
              </a:rPr>
              <a:t>o</a:t>
            </a:r>
            <a:r>
              <a:rPr sz="4000" b="1" spc="-375" dirty="0">
                <a:solidFill>
                  <a:srgbClr val="E32085"/>
                </a:solidFill>
                <a:latin typeface="Tahoma"/>
                <a:cs typeface="Tahoma"/>
              </a:rPr>
              <a:t>a</a:t>
            </a:r>
            <a:r>
              <a:rPr sz="4000" b="1" spc="-220" dirty="0">
                <a:solidFill>
                  <a:srgbClr val="E32085"/>
                </a:solidFill>
                <a:latin typeface="Tahoma"/>
                <a:cs typeface="Tahoma"/>
              </a:rPr>
              <a:t>l</a:t>
            </a:r>
            <a:r>
              <a:rPr sz="4000" b="1" spc="-310" dirty="0">
                <a:solidFill>
                  <a:srgbClr val="E32085"/>
                </a:solidFill>
                <a:latin typeface="Tahoma"/>
                <a:cs typeface="Tahoma"/>
              </a:rPr>
              <a:t>s..</a:t>
            </a:r>
            <a:r>
              <a:rPr sz="4000" b="1" spc="-305" dirty="0">
                <a:solidFill>
                  <a:srgbClr val="E32085"/>
                </a:solidFill>
                <a:latin typeface="Tahoma"/>
                <a:cs typeface="Tahoma"/>
              </a:rPr>
              <a:t>.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7207" y="6298210"/>
            <a:ext cx="22885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0" dirty="0">
                <a:solidFill>
                  <a:srgbClr val="28ABE3"/>
                </a:solidFill>
                <a:latin typeface="Tahoma"/>
                <a:cs typeface="Tahoma"/>
              </a:rPr>
              <a:t>T</a:t>
            </a:r>
            <a:r>
              <a:rPr sz="3400" b="1" spc="-150" dirty="0">
                <a:solidFill>
                  <a:srgbClr val="28ABE3"/>
                </a:solidFill>
                <a:latin typeface="Tahoma"/>
                <a:cs typeface="Tahoma"/>
              </a:rPr>
              <a:t>o</a:t>
            </a:r>
            <a:r>
              <a:rPr sz="3400" b="1" spc="-175" dirty="0">
                <a:solidFill>
                  <a:srgbClr val="28ABE3"/>
                </a:solidFill>
                <a:latin typeface="Tahoma"/>
                <a:cs typeface="Tahoma"/>
              </a:rPr>
              <a:t> </a:t>
            </a:r>
            <a:r>
              <a:rPr sz="3400" b="1" spc="-265" dirty="0">
                <a:solidFill>
                  <a:srgbClr val="28ABE3"/>
                </a:solidFill>
                <a:latin typeface="Tahoma"/>
                <a:cs typeface="Tahoma"/>
              </a:rPr>
              <a:t>h</a:t>
            </a:r>
            <a:r>
              <a:rPr sz="3400" b="1" spc="-210" dirty="0">
                <a:solidFill>
                  <a:srgbClr val="28ABE3"/>
                </a:solidFill>
                <a:latin typeface="Tahoma"/>
                <a:cs typeface="Tahoma"/>
              </a:rPr>
              <a:t>e</a:t>
            </a:r>
            <a:r>
              <a:rPr sz="3400" b="1" spc="-185" dirty="0">
                <a:solidFill>
                  <a:srgbClr val="28ABE3"/>
                </a:solidFill>
                <a:latin typeface="Tahoma"/>
                <a:cs typeface="Tahoma"/>
              </a:rPr>
              <a:t>l</a:t>
            </a:r>
            <a:r>
              <a:rPr sz="3400" b="1" spc="-210" dirty="0">
                <a:solidFill>
                  <a:srgbClr val="28ABE3"/>
                </a:solidFill>
                <a:latin typeface="Tahoma"/>
                <a:cs typeface="Tahoma"/>
              </a:rPr>
              <a:t>p</a:t>
            </a:r>
            <a:r>
              <a:rPr sz="3400" b="1" spc="-175" dirty="0">
                <a:solidFill>
                  <a:srgbClr val="28ABE3"/>
                </a:solidFill>
                <a:latin typeface="Tahoma"/>
                <a:cs typeface="Tahoma"/>
              </a:rPr>
              <a:t> </a:t>
            </a:r>
            <a:r>
              <a:rPr sz="3400" b="1" spc="-170" dirty="0">
                <a:solidFill>
                  <a:srgbClr val="28ABE3"/>
                </a:solidFill>
                <a:latin typeface="Tahoma"/>
                <a:cs typeface="Tahoma"/>
              </a:rPr>
              <a:t>y</a:t>
            </a:r>
            <a:r>
              <a:rPr sz="3400" b="1" spc="-155" dirty="0">
                <a:solidFill>
                  <a:srgbClr val="28ABE3"/>
                </a:solidFill>
                <a:latin typeface="Tahoma"/>
                <a:cs typeface="Tahoma"/>
              </a:rPr>
              <a:t>o</a:t>
            </a:r>
            <a:r>
              <a:rPr sz="3400" b="1" spc="-260" dirty="0">
                <a:solidFill>
                  <a:srgbClr val="28ABE3"/>
                </a:solidFill>
                <a:latin typeface="Tahoma"/>
                <a:cs typeface="Tahoma"/>
              </a:rPr>
              <a:t>u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76556" y="5573004"/>
            <a:ext cx="332740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b="1" spc="-50" dirty="0">
                <a:solidFill>
                  <a:srgbClr val="28ABE3"/>
                </a:solidFill>
                <a:latin typeface="Tahoma"/>
                <a:cs typeface="Tahoma"/>
              </a:rPr>
              <a:t>T</a:t>
            </a:r>
            <a:r>
              <a:rPr sz="3400" b="1" spc="-150" dirty="0">
                <a:solidFill>
                  <a:srgbClr val="28ABE3"/>
                </a:solidFill>
                <a:latin typeface="Tahoma"/>
                <a:cs typeface="Tahoma"/>
              </a:rPr>
              <a:t>o</a:t>
            </a:r>
            <a:r>
              <a:rPr sz="3400" b="1" spc="-175" dirty="0">
                <a:solidFill>
                  <a:srgbClr val="28ABE3"/>
                </a:solidFill>
                <a:latin typeface="Tahoma"/>
                <a:cs typeface="Tahoma"/>
              </a:rPr>
              <a:t> </a:t>
            </a:r>
            <a:r>
              <a:rPr sz="3400" b="1" spc="-400" dirty="0">
                <a:solidFill>
                  <a:srgbClr val="28ABE3"/>
                </a:solidFill>
                <a:latin typeface="Tahoma"/>
                <a:cs typeface="Tahoma"/>
              </a:rPr>
              <a:t>m</a:t>
            </a:r>
            <a:r>
              <a:rPr sz="3400" b="1" spc="-315" dirty="0">
                <a:solidFill>
                  <a:srgbClr val="28ABE3"/>
                </a:solidFill>
                <a:latin typeface="Tahoma"/>
                <a:cs typeface="Tahoma"/>
              </a:rPr>
              <a:t>a</a:t>
            </a:r>
            <a:r>
              <a:rPr sz="3400" b="1" spc="-240" dirty="0">
                <a:solidFill>
                  <a:srgbClr val="28ABE3"/>
                </a:solidFill>
                <a:latin typeface="Tahoma"/>
                <a:cs typeface="Tahoma"/>
              </a:rPr>
              <a:t>k</a:t>
            </a:r>
            <a:r>
              <a:rPr sz="3400" b="1" spc="-204" dirty="0">
                <a:solidFill>
                  <a:srgbClr val="28ABE3"/>
                </a:solidFill>
                <a:latin typeface="Tahoma"/>
                <a:cs typeface="Tahoma"/>
              </a:rPr>
              <a:t>e</a:t>
            </a:r>
            <a:r>
              <a:rPr sz="3400" b="1" spc="-175" dirty="0">
                <a:solidFill>
                  <a:srgbClr val="28ABE3"/>
                </a:solidFill>
                <a:latin typeface="Tahoma"/>
                <a:cs typeface="Tahoma"/>
              </a:rPr>
              <a:t> </a:t>
            </a:r>
            <a:r>
              <a:rPr sz="3400" b="1" spc="-155" dirty="0">
                <a:solidFill>
                  <a:srgbClr val="28ABE3"/>
                </a:solidFill>
                <a:latin typeface="Tahoma"/>
                <a:cs typeface="Tahoma"/>
              </a:rPr>
              <a:t>t</a:t>
            </a:r>
            <a:r>
              <a:rPr sz="3400" b="1" spc="-265" dirty="0">
                <a:solidFill>
                  <a:srgbClr val="28ABE3"/>
                </a:solidFill>
                <a:latin typeface="Tahoma"/>
                <a:cs typeface="Tahoma"/>
              </a:rPr>
              <a:t>h</a:t>
            </a:r>
            <a:r>
              <a:rPr sz="3400" b="1" spc="-165" dirty="0">
                <a:solidFill>
                  <a:srgbClr val="28ABE3"/>
                </a:solidFill>
                <a:latin typeface="Tahoma"/>
                <a:cs typeface="Tahoma"/>
              </a:rPr>
              <a:t>i</a:t>
            </a:r>
            <a:r>
              <a:rPr sz="3400" b="1" spc="-185" dirty="0">
                <a:solidFill>
                  <a:srgbClr val="28ABE3"/>
                </a:solidFill>
                <a:latin typeface="Tahoma"/>
                <a:cs typeface="Tahoma"/>
              </a:rPr>
              <a:t>s  </a:t>
            </a:r>
            <a:r>
              <a:rPr sz="3400" b="1" spc="-240" dirty="0">
                <a:solidFill>
                  <a:srgbClr val="28ABE3"/>
                </a:solidFill>
                <a:latin typeface="Tahoma"/>
                <a:cs typeface="Tahoma"/>
              </a:rPr>
              <a:t>semester </a:t>
            </a:r>
            <a:r>
              <a:rPr sz="3400" b="1" spc="-235" dirty="0">
                <a:solidFill>
                  <a:srgbClr val="28ABE3"/>
                </a:solidFill>
                <a:latin typeface="Tahoma"/>
                <a:cs typeface="Tahoma"/>
              </a:rPr>
              <a:t> </a:t>
            </a:r>
            <a:r>
              <a:rPr sz="3400" b="1" spc="-265" dirty="0">
                <a:solidFill>
                  <a:srgbClr val="28ABE3"/>
                </a:solidFill>
                <a:latin typeface="Tahoma"/>
                <a:cs typeface="Tahoma"/>
              </a:rPr>
              <a:t>un</a:t>
            </a:r>
            <a:r>
              <a:rPr sz="3400" b="1" spc="-90" dirty="0">
                <a:solidFill>
                  <a:srgbClr val="28ABE3"/>
                </a:solidFill>
                <a:latin typeface="Tahoma"/>
                <a:cs typeface="Tahoma"/>
              </a:rPr>
              <a:t>f</a:t>
            </a:r>
            <a:r>
              <a:rPr sz="3400" b="1" spc="-155" dirty="0">
                <a:solidFill>
                  <a:srgbClr val="28ABE3"/>
                </a:solidFill>
                <a:latin typeface="Tahoma"/>
                <a:cs typeface="Tahoma"/>
              </a:rPr>
              <a:t>o</a:t>
            </a:r>
            <a:r>
              <a:rPr sz="3400" b="1" spc="-215" dirty="0">
                <a:solidFill>
                  <a:srgbClr val="28ABE3"/>
                </a:solidFill>
                <a:latin typeface="Tahoma"/>
                <a:cs typeface="Tahoma"/>
              </a:rPr>
              <a:t>r</a:t>
            </a:r>
            <a:r>
              <a:rPr sz="3400" b="1" spc="-350" dirty="0">
                <a:solidFill>
                  <a:srgbClr val="28ABE3"/>
                </a:solidFill>
                <a:latin typeface="Tahoma"/>
                <a:cs typeface="Tahoma"/>
              </a:rPr>
              <a:t>g</a:t>
            </a:r>
            <a:r>
              <a:rPr sz="3400" b="1" spc="-210" dirty="0">
                <a:solidFill>
                  <a:srgbClr val="28ABE3"/>
                </a:solidFill>
                <a:latin typeface="Tahoma"/>
                <a:cs typeface="Tahoma"/>
              </a:rPr>
              <a:t>e</a:t>
            </a:r>
            <a:r>
              <a:rPr sz="3400" b="1" spc="-155" dirty="0">
                <a:solidFill>
                  <a:srgbClr val="28ABE3"/>
                </a:solidFill>
                <a:latin typeface="Tahoma"/>
                <a:cs typeface="Tahoma"/>
              </a:rPr>
              <a:t>tt</a:t>
            </a:r>
            <a:r>
              <a:rPr sz="3400" b="1" spc="-315" dirty="0">
                <a:solidFill>
                  <a:srgbClr val="28ABE3"/>
                </a:solidFill>
                <a:latin typeface="Tahoma"/>
                <a:cs typeface="Tahoma"/>
              </a:rPr>
              <a:t>a</a:t>
            </a:r>
            <a:r>
              <a:rPr sz="3400" b="1" spc="-225" dirty="0">
                <a:solidFill>
                  <a:srgbClr val="28ABE3"/>
                </a:solidFill>
                <a:latin typeface="Tahoma"/>
                <a:cs typeface="Tahoma"/>
              </a:rPr>
              <a:t>b</a:t>
            </a:r>
            <a:r>
              <a:rPr sz="3400" b="1" spc="-185" dirty="0">
                <a:solidFill>
                  <a:srgbClr val="28ABE3"/>
                </a:solidFill>
                <a:latin typeface="Tahoma"/>
                <a:cs typeface="Tahoma"/>
              </a:rPr>
              <a:t>l</a:t>
            </a:r>
            <a:r>
              <a:rPr sz="3400" b="1" spc="-204" dirty="0">
                <a:solidFill>
                  <a:srgbClr val="28ABE3"/>
                </a:solidFill>
                <a:latin typeface="Tahoma"/>
                <a:cs typeface="Tahoma"/>
              </a:rPr>
              <a:t>e</a:t>
            </a:r>
            <a:r>
              <a:rPr sz="3400" b="1" spc="-175" dirty="0">
                <a:solidFill>
                  <a:srgbClr val="28ABE3"/>
                </a:solidFill>
                <a:latin typeface="Tahoma"/>
                <a:cs typeface="Tahoma"/>
              </a:rPr>
              <a:t> </a:t>
            </a:r>
            <a:r>
              <a:rPr sz="3400" b="1" spc="-85" dirty="0">
                <a:solidFill>
                  <a:srgbClr val="28ABE3"/>
                </a:solidFill>
                <a:latin typeface="Tahoma"/>
                <a:cs typeface="Tahoma"/>
              </a:rPr>
              <a:t>f</a:t>
            </a:r>
            <a:r>
              <a:rPr sz="3400" b="1" spc="-155" dirty="0">
                <a:solidFill>
                  <a:srgbClr val="28ABE3"/>
                </a:solidFill>
                <a:latin typeface="Tahoma"/>
                <a:cs typeface="Tahoma"/>
              </a:rPr>
              <a:t>o</a:t>
            </a:r>
            <a:r>
              <a:rPr sz="3400" b="1" spc="-165" dirty="0">
                <a:solidFill>
                  <a:srgbClr val="28ABE3"/>
                </a:solidFill>
                <a:latin typeface="Tahoma"/>
                <a:cs typeface="Tahoma"/>
              </a:rPr>
              <a:t>r  </a:t>
            </a:r>
            <a:r>
              <a:rPr sz="3400" b="1" spc="-195" dirty="0">
                <a:solidFill>
                  <a:srgbClr val="28ABE3"/>
                </a:solidFill>
                <a:latin typeface="Tahoma"/>
                <a:cs typeface="Tahoma"/>
              </a:rPr>
              <a:t>you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9199" y="8980521"/>
            <a:ext cx="37458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65" dirty="0">
                <a:latin typeface="Tahoma"/>
                <a:cs typeface="Tahoma"/>
              </a:rPr>
              <a:t>DO</a:t>
            </a:r>
            <a:r>
              <a:rPr sz="3400" b="1" spc="-200" dirty="0">
                <a:latin typeface="Tahoma"/>
                <a:cs typeface="Tahoma"/>
              </a:rPr>
              <a:t> </a:t>
            </a:r>
            <a:r>
              <a:rPr sz="3400" b="1" spc="-35" dirty="0">
                <a:latin typeface="Tahoma"/>
                <a:cs typeface="Tahoma"/>
              </a:rPr>
              <a:t>WE</a:t>
            </a:r>
            <a:r>
              <a:rPr sz="3400" b="1" spc="-195" dirty="0">
                <a:latin typeface="Tahoma"/>
                <a:cs typeface="Tahoma"/>
              </a:rPr>
              <a:t> </a:t>
            </a:r>
            <a:r>
              <a:rPr sz="3400" b="1" spc="65" dirty="0">
                <a:latin typeface="Tahoma"/>
                <a:cs typeface="Tahoma"/>
              </a:rPr>
              <a:t>DO</a:t>
            </a:r>
            <a:r>
              <a:rPr sz="3400" b="1" spc="-195" dirty="0">
                <a:latin typeface="Tahoma"/>
                <a:cs typeface="Tahoma"/>
              </a:rPr>
              <a:t> </a:t>
            </a:r>
            <a:r>
              <a:rPr sz="3400" b="1" spc="-85" dirty="0">
                <a:latin typeface="Tahoma"/>
                <a:cs typeface="Tahoma"/>
              </a:rPr>
              <a:t>THAT?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030" y="7245666"/>
            <a:ext cx="1151890" cy="1148080"/>
          </a:xfrm>
          <a:custGeom>
            <a:avLst/>
            <a:gdLst/>
            <a:ahLst/>
            <a:cxnLst/>
            <a:rect l="l" t="t" r="r" b="b"/>
            <a:pathLst>
              <a:path w="1151889" h="1148079">
                <a:moveTo>
                  <a:pt x="1151870" y="573936"/>
                </a:moveTo>
                <a:lnTo>
                  <a:pt x="1149961" y="621012"/>
                </a:lnTo>
                <a:lnTo>
                  <a:pt x="1144332" y="667040"/>
                </a:lnTo>
                <a:lnTo>
                  <a:pt x="1135131" y="711873"/>
                </a:lnTo>
                <a:lnTo>
                  <a:pt x="1122507" y="755361"/>
                </a:lnTo>
                <a:lnTo>
                  <a:pt x="1106608" y="797358"/>
                </a:lnTo>
                <a:lnTo>
                  <a:pt x="1087582" y="837716"/>
                </a:lnTo>
                <a:lnTo>
                  <a:pt x="1065577" y="876287"/>
                </a:lnTo>
                <a:lnTo>
                  <a:pt x="1040742" y="912924"/>
                </a:lnTo>
                <a:lnTo>
                  <a:pt x="1013224" y="947478"/>
                </a:lnTo>
                <a:lnTo>
                  <a:pt x="983173" y="979803"/>
                </a:lnTo>
                <a:lnTo>
                  <a:pt x="950736" y="1009750"/>
                </a:lnTo>
                <a:lnTo>
                  <a:pt x="916062" y="1037172"/>
                </a:lnTo>
                <a:lnTo>
                  <a:pt x="879299" y="1061921"/>
                </a:lnTo>
                <a:lnTo>
                  <a:pt x="840594" y="1083849"/>
                </a:lnTo>
                <a:lnTo>
                  <a:pt x="800097" y="1102808"/>
                </a:lnTo>
                <a:lnTo>
                  <a:pt x="757955" y="1118652"/>
                </a:lnTo>
                <a:lnTo>
                  <a:pt x="714318" y="1131232"/>
                </a:lnTo>
                <a:lnTo>
                  <a:pt x="669332" y="1140401"/>
                </a:lnTo>
                <a:lnTo>
                  <a:pt x="623146" y="1146010"/>
                </a:lnTo>
                <a:lnTo>
                  <a:pt x="575909" y="1147913"/>
                </a:lnTo>
                <a:lnTo>
                  <a:pt x="528677" y="1146010"/>
                </a:lnTo>
                <a:lnTo>
                  <a:pt x="482495" y="1140401"/>
                </a:lnTo>
                <a:lnTo>
                  <a:pt x="437514" y="1131232"/>
                </a:lnTo>
                <a:lnTo>
                  <a:pt x="393880" y="1118652"/>
                </a:lnTo>
                <a:lnTo>
                  <a:pt x="351742" y="1102808"/>
                </a:lnTo>
                <a:lnTo>
                  <a:pt x="311249" y="1083849"/>
                </a:lnTo>
                <a:lnTo>
                  <a:pt x="272548" y="1061921"/>
                </a:lnTo>
                <a:lnTo>
                  <a:pt x="235788" y="1037172"/>
                </a:lnTo>
                <a:lnTo>
                  <a:pt x="201116" y="1009750"/>
                </a:lnTo>
                <a:lnTo>
                  <a:pt x="168682" y="979803"/>
                </a:lnTo>
                <a:lnTo>
                  <a:pt x="138634" y="947478"/>
                </a:lnTo>
                <a:lnTo>
                  <a:pt x="111119" y="912924"/>
                </a:lnTo>
                <a:lnTo>
                  <a:pt x="86286" y="876287"/>
                </a:lnTo>
                <a:lnTo>
                  <a:pt x="64283" y="837716"/>
                </a:lnTo>
                <a:lnTo>
                  <a:pt x="45258" y="797358"/>
                </a:lnTo>
                <a:lnTo>
                  <a:pt x="29360" y="755361"/>
                </a:lnTo>
                <a:lnTo>
                  <a:pt x="16737" y="711873"/>
                </a:lnTo>
                <a:lnTo>
                  <a:pt x="7537" y="667040"/>
                </a:lnTo>
                <a:lnTo>
                  <a:pt x="1909" y="621012"/>
                </a:lnTo>
                <a:lnTo>
                  <a:pt x="0" y="573936"/>
                </a:lnTo>
                <a:lnTo>
                  <a:pt x="1909" y="526861"/>
                </a:lnTo>
                <a:lnTo>
                  <a:pt x="7537" y="480835"/>
                </a:lnTo>
                <a:lnTo>
                  <a:pt x="16737" y="436005"/>
                </a:lnTo>
                <a:lnTo>
                  <a:pt x="29360" y="392519"/>
                </a:lnTo>
                <a:lnTo>
                  <a:pt x="45258" y="350524"/>
                </a:lnTo>
                <a:lnTo>
                  <a:pt x="64283" y="310169"/>
                </a:lnTo>
                <a:lnTo>
                  <a:pt x="86286" y="271600"/>
                </a:lnTo>
                <a:lnTo>
                  <a:pt x="111119" y="234966"/>
                </a:lnTo>
                <a:lnTo>
                  <a:pt x="138634" y="200415"/>
                </a:lnTo>
                <a:lnTo>
                  <a:pt x="168682" y="168093"/>
                </a:lnTo>
                <a:lnTo>
                  <a:pt x="201116" y="138148"/>
                </a:lnTo>
                <a:lnTo>
                  <a:pt x="235788" y="110729"/>
                </a:lnTo>
                <a:lnTo>
                  <a:pt x="272548" y="85983"/>
                </a:lnTo>
                <a:lnTo>
                  <a:pt x="311249" y="64057"/>
                </a:lnTo>
                <a:lnTo>
                  <a:pt x="351742" y="45099"/>
                </a:lnTo>
                <a:lnTo>
                  <a:pt x="393880" y="29257"/>
                </a:lnTo>
                <a:lnTo>
                  <a:pt x="437514" y="16678"/>
                </a:lnTo>
                <a:lnTo>
                  <a:pt x="482495" y="7511"/>
                </a:lnTo>
                <a:lnTo>
                  <a:pt x="528677" y="1902"/>
                </a:lnTo>
                <a:lnTo>
                  <a:pt x="575909" y="0"/>
                </a:lnTo>
                <a:lnTo>
                  <a:pt x="623146" y="1902"/>
                </a:lnTo>
                <a:lnTo>
                  <a:pt x="669332" y="7511"/>
                </a:lnTo>
                <a:lnTo>
                  <a:pt x="714318" y="16678"/>
                </a:lnTo>
                <a:lnTo>
                  <a:pt x="757955" y="29257"/>
                </a:lnTo>
                <a:lnTo>
                  <a:pt x="800097" y="45099"/>
                </a:lnTo>
                <a:lnTo>
                  <a:pt x="840594" y="64057"/>
                </a:lnTo>
                <a:lnTo>
                  <a:pt x="879299" y="85983"/>
                </a:lnTo>
                <a:lnTo>
                  <a:pt x="916062" y="110729"/>
                </a:lnTo>
                <a:lnTo>
                  <a:pt x="950736" y="138148"/>
                </a:lnTo>
                <a:lnTo>
                  <a:pt x="983173" y="168093"/>
                </a:lnTo>
                <a:lnTo>
                  <a:pt x="1013224" y="200415"/>
                </a:lnTo>
                <a:lnTo>
                  <a:pt x="1040742" y="234966"/>
                </a:lnTo>
                <a:lnTo>
                  <a:pt x="1065577" y="271600"/>
                </a:lnTo>
                <a:lnTo>
                  <a:pt x="1087582" y="310169"/>
                </a:lnTo>
                <a:lnTo>
                  <a:pt x="1106608" y="350524"/>
                </a:lnTo>
                <a:lnTo>
                  <a:pt x="1122507" y="392519"/>
                </a:lnTo>
                <a:lnTo>
                  <a:pt x="1135131" y="436005"/>
                </a:lnTo>
                <a:lnTo>
                  <a:pt x="1144332" y="480835"/>
                </a:lnTo>
                <a:lnTo>
                  <a:pt x="1149961" y="526861"/>
                </a:lnTo>
                <a:lnTo>
                  <a:pt x="1151870" y="573936"/>
                </a:lnTo>
                <a:close/>
              </a:path>
            </a:pathLst>
          </a:custGeom>
          <a:solidFill>
            <a:srgbClr val="809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3030" y="5458194"/>
            <a:ext cx="1151890" cy="1148080"/>
          </a:xfrm>
          <a:custGeom>
            <a:avLst/>
            <a:gdLst/>
            <a:ahLst/>
            <a:cxnLst/>
            <a:rect l="l" t="t" r="r" b="b"/>
            <a:pathLst>
              <a:path w="1151889" h="1148079">
                <a:moveTo>
                  <a:pt x="1151870" y="573956"/>
                </a:moveTo>
                <a:lnTo>
                  <a:pt x="1149961" y="621027"/>
                </a:lnTo>
                <a:lnTo>
                  <a:pt x="1144332" y="667050"/>
                </a:lnTo>
                <a:lnTo>
                  <a:pt x="1135131" y="711879"/>
                </a:lnTo>
                <a:lnTo>
                  <a:pt x="1122507" y="755364"/>
                </a:lnTo>
                <a:lnTo>
                  <a:pt x="1106608" y="797358"/>
                </a:lnTo>
                <a:lnTo>
                  <a:pt x="1087582" y="837714"/>
                </a:lnTo>
                <a:lnTo>
                  <a:pt x="1065577" y="876284"/>
                </a:lnTo>
                <a:lnTo>
                  <a:pt x="1040742" y="912919"/>
                </a:lnTo>
                <a:lnTo>
                  <a:pt x="1013224" y="947473"/>
                </a:lnTo>
                <a:lnTo>
                  <a:pt x="983173" y="979798"/>
                </a:lnTo>
                <a:lnTo>
                  <a:pt x="950736" y="1009745"/>
                </a:lnTo>
                <a:lnTo>
                  <a:pt x="916062" y="1037167"/>
                </a:lnTo>
                <a:lnTo>
                  <a:pt x="879299" y="1061917"/>
                </a:lnTo>
                <a:lnTo>
                  <a:pt x="840594" y="1083845"/>
                </a:lnTo>
                <a:lnTo>
                  <a:pt x="800097" y="1102806"/>
                </a:lnTo>
                <a:lnTo>
                  <a:pt x="757955" y="1118650"/>
                </a:lnTo>
                <a:lnTo>
                  <a:pt x="714318" y="1131231"/>
                </a:lnTo>
                <a:lnTo>
                  <a:pt x="669332" y="1140400"/>
                </a:lnTo>
                <a:lnTo>
                  <a:pt x="623146" y="1146010"/>
                </a:lnTo>
                <a:lnTo>
                  <a:pt x="575909" y="1147913"/>
                </a:lnTo>
                <a:lnTo>
                  <a:pt x="528677" y="1146010"/>
                </a:lnTo>
                <a:lnTo>
                  <a:pt x="482495" y="1140400"/>
                </a:lnTo>
                <a:lnTo>
                  <a:pt x="437514" y="1131231"/>
                </a:lnTo>
                <a:lnTo>
                  <a:pt x="393880" y="1118650"/>
                </a:lnTo>
                <a:lnTo>
                  <a:pt x="351742" y="1102806"/>
                </a:lnTo>
                <a:lnTo>
                  <a:pt x="311249" y="1083845"/>
                </a:lnTo>
                <a:lnTo>
                  <a:pt x="272548" y="1061917"/>
                </a:lnTo>
                <a:lnTo>
                  <a:pt x="235788" y="1037167"/>
                </a:lnTo>
                <a:lnTo>
                  <a:pt x="201116" y="1009745"/>
                </a:lnTo>
                <a:lnTo>
                  <a:pt x="168682" y="979798"/>
                </a:lnTo>
                <a:lnTo>
                  <a:pt x="138634" y="947473"/>
                </a:lnTo>
                <a:lnTo>
                  <a:pt x="111119" y="912919"/>
                </a:lnTo>
                <a:lnTo>
                  <a:pt x="86286" y="876284"/>
                </a:lnTo>
                <a:lnTo>
                  <a:pt x="64283" y="837714"/>
                </a:lnTo>
                <a:lnTo>
                  <a:pt x="45258" y="797358"/>
                </a:lnTo>
                <a:lnTo>
                  <a:pt x="29360" y="755364"/>
                </a:lnTo>
                <a:lnTo>
                  <a:pt x="16737" y="711879"/>
                </a:lnTo>
                <a:lnTo>
                  <a:pt x="7537" y="667050"/>
                </a:lnTo>
                <a:lnTo>
                  <a:pt x="1909" y="621027"/>
                </a:lnTo>
                <a:lnTo>
                  <a:pt x="0" y="573956"/>
                </a:lnTo>
                <a:lnTo>
                  <a:pt x="1909" y="526885"/>
                </a:lnTo>
                <a:lnTo>
                  <a:pt x="7537" y="480862"/>
                </a:lnTo>
                <a:lnTo>
                  <a:pt x="16737" y="436034"/>
                </a:lnTo>
                <a:lnTo>
                  <a:pt x="29360" y="392549"/>
                </a:lnTo>
                <a:lnTo>
                  <a:pt x="45258" y="350554"/>
                </a:lnTo>
                <a:lnTo>
                  <a:pt x="64283" y="310198"/>
                </a:lnTo>
                <a:lnTo>
                  <a:pt x="86286" y="271629"/>
                </a:lnTo>
                <a:lnTo>
                  <a:pt x="111119" y="234993"/>
                </a:lnTo>
                <a:lnTo>
                  <a:pt x="138634" y="200439"/>
                </a:lnTo>
                <a:lnTo>
                  <a:pt x="168682" y="168115"/>
                </a:lnTo>
                <a:lnTo>
                  <a:pt x="201116" y="138167"/>
                </a:lnTo>
                <a:lnTo>
                  <a:pt x="235788" y="110745"/>
                </a:lnTo>
                <a:lnTo>
                  <a:pt x="272548" y="85996"/>
                </a:lnTo>
                <a:lnTo>
                  <a:pt x="311249" y="64067"/>
                </a:lnTo>
                <a:lnTo>
                  <a:pt x="351742" y="45107"/>
                </a:lnTo>
                <a:lnTo>
                  <a:pt x="393880" y="29262"/>
                </a:lnTo>
                <a:lnTo>
                  <a:pt x="437514" y="16681"/>
                </a:lnTo>
                <a:lnTo>
                  <a:pt x="482495" y="7512"/>
                </a:lnTo>
                <a:lnTo>
                  <a:pt x="528677" y="1902"/>
                </a:lnTo>
                <a:lnTo>
                  <a:pt x="575909" y="0"/>
                </a:lnTo>
                <a:lnTo>
                  <a:pt x="623146" y="1902"/>
                </a:lnTo>
                <a:lnTo>
                  <a:pt x="669332" y="7512"/>
                </a:lnTo>
                <a:lnTo>
                  <a:pt x="714318" y="16681"/>
                </a:lnTo>
                <a:lnTo>
                  <a:pt x="757955" y="29262"/>
                </a:lnTo>
                <a:lnTo>
                  <a:pt x="800097" y="45106"/>
                </a:lnTo>
                <a:lnTo>
                  <a:pt x="840594" y="64067"/>
                </a:lnTo>
                <a:lnTo>
                  <a:pt x="879299" y="85996"/>
                </a:lnTo>
                <a:lnTo>
                  <a:pt x="916062" y="110745"/>
                </a:lnTo>
                <a:lnTo>
                  <a:pt x="950736" y="138167"/>
                </a:lnTo>
                <a:lnTo>
                  <a:pt x="983173" y="168115"/>
                </a:lnTo>
                <a:lnTo>
                  <a:pt x="1013224" y="200439"/>
                </a:lnTo>
                <a:lnTo>
                  <a:pt x="1040742" y="234993"/>
                </a:lnTo>
                <a:lnTo>
                  <a:pt x="1065577" y="271629"/>
                </a:lnTo>
                <a:lnTo>
                  <a:pt x="1087582" y="310198"/>
                </a:lnTo>
                <a:lnTo>
                  <a:pt x="1106608" y="350554"/>
                </a:lnTo>
                <a:lnTo>
                  <a:pt x="1122507" y="392549"/>
                </a:lnTo>
                <a:lnTo>
                  <a:pt x="1135131" y="436034"/>
                </a:lnTo>
                <a:lnTo>
                  <a:pt x="1144332" y="480862"/>
                </a:lnTo>
                <a:lnTo>
                  <a:pt x="1149961" y="526885"/>
                </a:lnTo>
                <a:lnTo>
                  <a:pt x="1151870" y="573956"/>
                </a:lnTo>
                <a:close/>
              </a:path>
            </a:pathLst>
          </a:custGeom>
          <a:solidFill>
            <a:srgbClr val="809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3030" y="3677058"/>
            <a:ext cx="1151890" cy="1148080"/>
          </a:xfrm>
          <a:custGeom>
            <a:avLst/>
            <a:gdLst/>
            <a:ahLst/>
            <a:cxnLst/>
            <a:rect l="l" t="t" r="r" b="b"/>
            <a:pathLst>
              <a:path w="1151889" h="1148079">
                <a:moveTo>
                  <a:pt x="1151870" y="573956"/>
                </a:moveTo>
                <a:lnTo>
                  <a:pt x="1149961" y="621027"/>
                </a:lnTo>
                <a:lnTo>
                  <a:pt x="1144332" y="667050"/>
                </a:lnTo>
                <a:lnTo>
                  <a:pt x="1135131" y="711878"/>
                </a:lnTo>
                <a:lnTo>
                  <a:pt x="1122507" y="755364"/>
                </a:lnTo>
                <a:lnTo>
                  <a:pt x="1106608" y="797358"/>
                </a:lnTo>
                <a:lnTo>
                  <a:pt x="1087582" y="837714"/>
                </a:lnTo>
                <a:lnTo>
                  <a:pt x="1065577" y="876284"/>
                </a:lnTo>
                <a:lnTo>
                  <a:pt x="1040742" y="912919"/>
                </a:lnTo>
                <a:lnTo>
                  <a:pt x="1013224" y="947473"/>
                </a:lnTo>
                <a:lnTo>
                  <a:pt x="983173" y="979798"/>
                </a:lnTo>
                <a:lnTo>
                  <a:pt x="950736" y="1009745"/>
                </a:lnTo>
                <a:lnTo>
                  <a:pt x="916062" y="1037167"/>
                </a:lnTo>
                <a:lnTo>
                  <a:pt x="879299" y="1061916"/>
                </a:lnTo>
                <a:lnTo>
                  <a:pt x="840594" y="1083845"/>
                </a:lnTo>
                <a:lnTo>
                  <a:pt x="800097" y="1102806"/>
                </a:lnTo>
                <a:lnTo>
                  <a:pt x="757955" y="1118650"/>
                </a:lnTo>
                <a:lnTo>
                  <a:pt x="714318" y="1131231"/>
                </a:lnTo>
                <a:lnTo>
                  <a:pt x="669332" y="1140400"/>
                </a:lnTo>
                <a:lnTo>
                  <a:pt x="623146" y="1146010"/>
                </a:lnTo>
                <a:lnTo>
                  <a:pt x="575909" y="1147913"/>
                </a:lnTo>
                <a:lnTo>
                  <a:pt x="528677" y="1146010"/>
                </a:lnTo>
                <a:lnTo>
                  <a:pt x="482495" y="1140400"/>
                </a:lnTo>
                <a:lnTo>
                  <a:pt x="437514" y="1131231"/>
                </a:lnTo>
                <a:lnTo>
                  <a:pt x="393880" y="1118650"/>
                </a:lnTo>
                <a:lnTo>
                  <a:pt x="351742" y="1102806"/>
                </a:lnTo>
                <a:lnTo>
                  <a:pt x="311249" y="1083845"/>
                </a:lnTo>
                <a:lnTo>
                  <a:pt x="272548" y="1061916"/>
                </a:lnTo>
                <a:lnTo>
                  <a:pt x="235788" y="1037167"/>
                </a:lnTo>
                <a:lnTo>
                  <a:pt x="201116" y="1009745"/>
                </a:lnTo>
                <a:lnTo>
                  <a:pt x="168682" y="979798"/>
                </a:lnTo>
                <a:lnTo>
                  <a:pt x="138634" y="947473"/>
                </a:lnTo>
                <a:lnTo>
                  <a:pt x="111119" y="912919"/>
                </a:lnTo>
                <a:lnTo>
                  <a:pt x="86286" y="876284"/>
                </a:lnTo>
                <a:lnTo>
                  <a:pt x="64283" y="837714"/>
                </a:lnTo>
                <a:lnTo>
                  <a:pt x="45258" y="797358"/>
                </a:lnTo>
                <a:lnTo>
                  <a:pt x="29360" y="755364"/>
                </a:lnTo>
                <a:lnTo>
                  <a:pt x="16737" y="711878"/>
                </a:lnTo>
                <a:lnTo>
                  <a:pt x="7537" y="667050"/>
                </a:lnTo>
                <a:lnTo>
                  <a:pt x="1909" y="621027"/>
                </a:lnTo>
                <a:lnTo>
                  <a:pt x="0" y="573956"/>
                </a:lnTo>
                <a:lnTo>
                  <a:pt x="1909" y="526886"/>
                </a:lnTo>
                <a:lnTo>
                  <a:pt x="7537" y="480862"/>
                </a:lnTo>
                <a:lnTo>
                  <a:pt x="16737" y="436034"/>
                </a:lnTo>
                <a:lnTo>
                  <a:pt x="29360" y="392549"/>
                </a:lnTo>
                <a:lnTo>
                  <a:pt x="45258" y="350554"/>
                </a:lnTo>
                <a:lnTo>
                  <a:pt x="64283" y="310199"/>
                </a:lnTo>
                <a:lnTo>
                  <a:pt x="86286" y="271629"/>
                </a:lnTo>
                <a:lnTo>
                  <a:pt x="111119" y="234993"/>
                </a:lnTo>
                <a:lnTo>
                  <a:pt x="138634" y="200439"/>
                </a:lnTo>
                <a:lnTo>
                  <a:pt x="168682" y="168115"/>
                </a:lnTo>
                <a:lnTo>
                  <a:pt x="201116" y="138168"/>
                </a:lnTo>
                <a:lnTo>
                  <a:pt x="235788" y="110745"/>
                </a:lnTo>
                <a:lnTo>
                  <a:pt x="272548" y="85996"/>
                </a:lnTo>
                <a:lnTo>
                  <a:pt x="311249" y="64067"/>
                </a:lnTo>
                <a:lnTo>
                  <a:pt x="351742" y="45107"/>
                </a:lnTo>
                <a:lnTo>
                  <a:pt x="393880" y="29262"/>
                </a:lnTo>
                <a:lnTo>
                  <a:pt x="437514" y="16681"/>
                </a:lnTo>
                <a:lnTo>
                  <a:pt x="482495" y="7512"/>
                </a:lnTo>
                <a:lnTo>
                  <a:pt x="528677" y="1902"/>
                </a:lnTo>
                <a:lnTo>
                  <a:pt x="575909" y="0"/>
                </a:lnTo>
                <a:lnTo>
                  <a:pt x="623146" y="1902"/>
                </a:lnTo>
                <a:lnTo>
                  <a:pt x="669332" y="7512"/>
                </a:lnTo>
                <a:lnTo>
                  <a:pt x="714318" y="16681"/>
                </a:lnTo>
                <a:lnTo>
                  <a:pt x="757955" y="29262"/>
                </a:lnTo>
                <a:lnTo>
                  <a:pt x="800097" y="45106"/>
                </a:lnTo>
                <a:lnTo>
                  <a:pt x="840594" y="64067"/>
                </a:lnTo>
                <a:lnTo>
                  <a:pt x="879299" y="85996"/>
                </a:lnTo>
                <a:lnTo>
                  <a:pt x="916062" y="110745"/>
                </a:lnTo>
                <a:lnTo>
                  <a:pt x="950736" y="138167"/>
                </a:lnTo>
                <a:lnTo>
                  <a:pt x="983173" y="168115"/>
                </a:lnTo>
                <a:lnTo>
                  <a:pt x="1013224" y="200439"/>
                </a:lnTo>
                <a:lnTo>
                  <a:pt x="1040742" y="234993"/>
                </a:lnTo>
                <a:lnTo>
                  <a:pt x="1065577" y="271629"/>
                </a:lnTo>
                <a:lnTo>
                  <a:pt x="1087582" y="310198"/>
                </a:lnTo>
                <a:lnTo>
                  <a:pt x="1106608" y="350554"/>
                </a:lnTo>
                <a:lnTo>
                  <a:pt x="1122507" y="392549"/>
                </a:lnTo>
                <a:lnTo>
                  <a:pt x="1135131" y="436034"/>
                </a:lnTo>
                <a:lnTo>
                  <a:pt x="1144332" y="480862"/>
                </a:lnTo>
                <a:lnTo>
                  <a:pt x="1149961" y="526885"/>
                </a:lnTo>
                <a:lnTo>
                  <a:pt x="1151870" y="573956"/>
                </a:lnTo>
                <a:close/>
              </a:path>
            </a:pathLst>
          </a:custGeom>
          <a:solidFill>
            <a:srgbClr val="809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8542" y="7066336"/>
            <a:ext cx="1228725" cy="1224280"/>
          </a:xfrm>
          <a:custGeom>
            <a:avLst/>
            <a:gdLst/>
            <a:ahLst/>
            <a:cxnLst/>
            <a:rect l="l" t="t" r="r" b="b"/>
            <a:pathLst>
              <a:path w="1228725" h="1224279">
                <a:moveTo>
                  <a:pt x="1228302" y="632647"/>
                </a:moveTo>
                <a:lnTo>
                  <a:pt x="1224928" y="682167"/>
                </a:lnTo>
                <a:lnTo>
                  <a:pt x="1217341" y="731263"/>
                </a:lnTo>
                <a:lnTo>
                  <a:pt x="1205445" y="779626"/>
                </a:lnTo>
                <a:lnTo>
                  <a:pt x="1189146" y="826949"/>
                </a:lnTo>
                <a:lnTo>
                  <a:pt x="1169806" y="870931"/>
                </a:lnTo>
                <a:lnTo>
                  <a:pt x="1147469" y="913011"/>
                </a:lnTo>
                <a:lnTo>
                  <a:pt x="1122272" y="953048"/>
                </a:lnTo>
                <a:lnTo>
                  <a:pt x="1094351" y="990904"/>
                </a:lnTo>
                <a:lnTo>
                  <a:pt x="1063841" y="1026439"/>
                </a:lnTo>
                <a:lnTo>
                  <a:pt x="1030878" y="1059513"/>
                </a:lnTo>
                <a:lnTo>
                  <a:pt x="995599" y="1089987"/>
                </a:lnTo>
                <a:lnTo>
                  <a:pt x="958138" y="1117722"/>
                </a:lnTo>
                <a:lnTo>
                  <a:pt x="918633" y="1142578"/>
                </a:lnTo>
                <a:lnTo>
                  <a:pt x="877219" y="1164416"/>
                </a:lnTo>
                <a:lnTo>
                  <a:pt x="834032" y="1183097"/>
                </a:lnTo>
                <a:lnTo>
                  <a:pt x="789208" y="1198480"/>
                </a:lnTo>
                <a:lnTo>
                  <a:pt x="742882" y="1210426"/>
                </a:lnTo>
                <a:lnTo>
                  <a:pt x="695191" y="1218797"/>
                </a:lnTo>
                <a:lnTo>
                  <a:pt x="647284" y="1223316"/>
                </a:lnTo>
                <a:lnTo>
                  <a:pt x="599415" y="1223988"/>
                </a:lnTo>
                <a:lnTo>
                  <a:pt x="551818" y="1220906"/>
                </a:lnTo>
                <a:lnTo>
                  <a:pt x="504725" y="1214165"/>
                </a:lnTo>
                <a:lnTo>
                  <a:pt x="458368" y="1203858"/>
                </a:lnTo>
                <a:lnTo>
                  <a:pt x="412980" y="1190081"/>
                </a:lnTo>
                <a:lnTo>
                  <a:pt x="368793" y="1172927"/>
                </a:lnTo>
                <a:lnTo>
                  <a:pt x="326038" y="1152491"/>
                </a:lnTo>
                <a:lnTo>
                  <a:pt x="284950" y="1128866"/>
                </a:lnTo>
                <a:lnTo>
                  <a:pt x="245760" y="1102147"/>
                </a:lnTo>
                <a:lnTo>
                  <a:pt x="208700" y="1072428"/>
                </a:lnTo>
                <a:lnTo>
                  <a:pt x="174003" y="1039803"/>
                </a:lnTo>
                <a:lnTo>
                  <a:pt x="141901" y="1004366"/>
                </a:lnTo>
                <a:lnTo>
                  <a:pt x="112627" y="966213"/>
                </a:lnTo>
                <a:lnTo>
                  <a:pt x="86313" y="925435"/>
                </a:lnTo>
                <a:lnTo>
                  <a:pt x="63409" y="882872"/>
                </a:lnTo>
                <a:lnTo>
                  <a:pt x="43958" y="838780"/>
                </a:lnTo>
                <a:lnTo>
                  <a:pt x="28003" y="793419"/>
                </a:lnTo>
                <a:lnTo>
                  <a:pt x="15586" y="747045"/>
                </a:lnTo>
                <a:lnTo>
                  <a:pt x="6751" y="699918"/>
                </a:lnTo>
                <a:lnTo>
                  <a:pt x="1542" y="652295"/>
                </a:lnTo>
                <a:lnTo>
                  <a:pt x="0" y="604435"/>
                </a:lnTo>
                <a:lnTo>
                  <a:pt x="2168" y="556595"/>
                </a:lnTo>
                <a:lnTo>
                  <a:pt x="8091" y="509034"/>
                </a:lnTo>
                <a:lnTo>
                  <a:pt x="17810" y="462010"/>
                </a:lnTo>
                <a:lnTo>
                  <a:pt x="31369" y="415780"/>
                </a:lnTo>
                <a:lnTo>
                  <a:pt x="48811" y="370603"/>
                </a:lnTo>
                <a:lnTo>
                  <a:pt x="70178" y="326737"/>
                </a:lnTo>
                <a:lnTo>
                  <a:pt x="77808" y="313858"/>
                </a:lnTo>
                <a:lnTo>
                  <a:pt x="77808" y="611340"/>
                </a:lnTo>
                <a:lnTo>
                  <a:pt x="79550" y="657746"/>
                </a:lnTo>
                <a:lnTo>
                  <a:pt x="85199" y="703788"/>
                </a:lnTo>
                <a:lnTo>
                  <a:pt x="94749" y="749170"/>
                </a:lnTo>
                <a:lnTo>
                  <a:pt x="108197" y="793596"/>
                </a:lnTo>
                <a:lnTo>
                  <a:pt x="125536" y="836768"/>
                </a:lnTo>
                <a:lnTo>
                  <a:pt x="146762" y="878391"/>
                </a:lnTo>
                <a:lnTo>
                  <a:pt x="171869" y="918169"/>
                </a:lnTo>
                <a:lnTo>
                  <a:pt x="200853" y="955805"/>
                </a:lnTo>
                <a:lnTo>
                  <a:pt x="233709" y="991002"/>
                </a:lnTo>
                <a:lnTo>
                  <a:pt x="269290" y="1022714"/>
                </a:lnTo>
                <a:lnTo>
                  <a:pt x="307244" y="1051015"/>
                </a:lnTo>
                <a:lnTo>
                  <a:pt x="347280" y="1075831"/>
                </a:lnTo>
                <a:lnTo>
                  <a:pt x="389111" y="1097086"/>
                </a:lnTo>
                <a:lnTo>
                  <a:pt x="432448" y="1114708"/>
                </a:lnTo>
                <a:lnTo>
                  <a:pt x="477001" y="1128622"/>
                </a:lnTo>
                <a:lnTo>
                  <a:pt x="522481" y="1138753"/>
                </a:lnTo>
                <a:lnTo>
                  <a:pt x="568601" y="1145028"/>
                </a:lnTo>
                <a:lnTo>
                  <a:pt x="615071" y="1147372"/>
                </a:lnTo>
                <a:lnTo>
                  <a:pt x="661676" y="1145703"/>
                </a:lnTo>
                <a:lnTo>
                  <a:pt x="707907" y="1139972"/>
                </a:lnTo>
                <a:lnTo>
                  <a:pt x="753694" y="1130080"/>
                </a:lnTo>
                <a:lnTo>
                  <a:pt x="798677" y="1115960"/>
                </a:lnTo>
                <a:lnTo>
                  <a:pt x="842566" y="1097538"/>
                </a:lnTo>
                <a:lnTo>
                  <a:pt x="885073" y="1074740"/>
                </a:lnTo>
                <a:lnTo>
                  <a:pt x="924776" y="1048511"/>
                </a:lnTo>
                <a:lnTo>
                  <a:pt x="961781" y="1019165"/>
                </a:lnTo>
                <a:lnTo>
                  <a:pt x="995944" y="986958"/>
                </a:lnTo>
                <a:lnTo>
                  <a:pt x="1027121" y="952144"/>
                </a:lnTo>
                <a:lnTo>
                  <a:pt x="1055170" y="914977"/>
                </a:lnTo>
                <a:lnTo>
                  <a:pt x="1079946" y="875711"/>
                </a:lnTo>
                <a:lnTo>
                  <a:pt x="1101307" y="834600"/>
                </a:lnTo>
                <a:lnTo>
                  <a:pt x="1119109" y="791900"/>
                </a:lnTo>
                <a:lnTo>
                  <a:pt x="1133209" y="747863"/>
                </a:lnTo>
                <a:lnTo>
                  <a:pt x="1143463" y="702745"/>
                </a:lnTo>
                <a:lnTo>
                  <a:pt x="1149728" y="656800"/>
                </a:lnTo>
                <a:lnTo>
                  <a:pt x="1151862" y="610282"/>
                </a:lnTo>
                <a:lnTo>
                  <a:pt x="1151862" y="318603"/>
                </a:lnTo>
                <a:lnTo>
                  <a:pt x="1165385" y="343886"/>
                </a:lnTo>
                <a:lnTo>
                  <a:pt x="1185296" y="389477"/>
                </a:lnTo>
                <a:lnTo>
                  <a:pt x="1201564" y="436493"/>
                </a:lnTo>
                <a:lnTo>
                  <a:pt x="1214093" y="484626"/>
                </a:lnTo>
                <a:lnTo>
                  <a:pt x="1222790" y="533569"/>
                </a:lnTo>
                <a:lnTo>
                  <a:pt x="1227558" y="583012"/>
                </a:lnTo>
                <a:lnTo>
                  <a:pt x="1228302" y="632647"/>
                </a:lnTo>
                <a:close/>
              </a:path>
              <a:path w="1228725" h="1224279">
                <a:moveTo>
                  <a:pt x="613800" y="76636"/>
                </a:moveTo>
                <a:lnTo>
                  <a:pt x="566867" y="79174"/>
                </a:lnTo>
                <a:lnTo>
                  <a:pt x="520518" y="85599"/>
                </a:lnTo>
                <a:lnTo>
                  <a:pt x="475026" y="95811"/>
                </a:lnTo>
                <a:lnTo>
                  <a:pt x="430668" y="109711"/>
                </a:lnTo>
                <a:lnTo>
                  <a:pt x="387719" y="127202"/>
                </a:lnTo>
                <a:lnTo>
                  <a:pt x="346456" y="148184"/>
                </a:lnTo>
                <a:lnTo>
                  <a:pt x="307152" y="172558"/>
                </a:lnTo>
                <a:lnTo>
                  <a:pt x="270084" y="200227"/>
                </a:lnTo>
                <a:lnTo>
                  <a:pt x="235528" y="231089"/>
                </a:lnTo>
                <a:lnTo>
                  <a:pt x="203759" y="265049"/>
                </a:lnTo>
                <a:lnTo>
                  <a:pt x="175052" y="302005"/>
                </a:lnTo>
                <a:lnTo>
                  <a:pt x="149682" y="341860"/>
                </a:lnTo>
                <a:lnTo>
                  <a:pt x="127877" y="384225"/>
                </a:lnTo>
                <a:lnTo>
                  <a:pt x="110009" y="428005"/>
                </a:lnTo>
                <a:lnTo>
                  <a:pt x="96073" y="472903"/>
                </a:lnTo>
                <a:lnTo>
                  <a:pt x="86064" y="518622"/>
                </a:lnTo>
                <a:lnTo>
                  <a:pt x="79978" y="564867"/>
                </a:lnTo>
                <a:lnTo>
                  <a:pt x="77808" y="611340"/>
                </a:lnTo>
                <a:lnTo>
                  <a:pt x="77808" y="313858"/>
                </a:lnTo>
                <a:lnTo>
                  <a:pt x="122465" y="245734"/>
                </a:lnTo>
                <a:lnTo>
                  <a:pt x="152719" y="208989"/>
                </a:lnTo>
                <a:lnTo>
                  <a:pt x="185486" y="174877"/>
                </a:lnTo>
                <a:lnTo>
                  <a:pt x="220595" y="143496"/>
                </a:lnTo>
                <a:lnTo>
                  <a:pt x="257875" y="114942"/>
                </a:lnTo>
                <a:lnTo>
                  <a:pt x="297156" y="89314"/>
                </a:lnTo>
                <a:lnTo>
                  <a:pt x="338267" y="66709"/>
                </a:lnTo>
                <a:lnTo>
                  <a:pt x="381037" y="47224"/>
                </a:lnTo>
                <a:lnTo>
                  <a:pt x="425295" y="30955"/>
                </a:lnTo>
                <a:lnTo>
                  <a:pt x="470872" y="18001"/>
                </a:lnTo>
                <a:lnTo>
                  <a:pt x="517595" y="8459"/>
                </a:lnTo>
                <a:lnTo>
                  <a:pt x="565295" y="2426"/>
                </a:lnTo>
                <a:lnTo>
                  <a:pt x="576611" y="1860"/>
                </a:lnTo>
                <a:lnTo>
                  <a:pt x="576611" y="37858"/>
                </a:lnTo>
                <a:lnTo>
                  <a:pt x="585920" y="64317"/>
                </a:lnTo>
                <a:lnTo>
                  <a:pt x="613800" y="76636"/>
                </a:lnTo>
                <a:close/>
              </a:path>
              <a:path w="1228725" h="1224279">
                <a:moveTo>
                  <a:pt x="650989" y="37820"/>
                </a:moveTo>
                <a:lnTo>
                  <a:pt x="641680" y="64302"/>
                </a:lnTo>
                <a:lnTo>
                  <a:pt x="613800" y="76636"/>
                </a:lnTo>
                <a:lnTo>
                  <a:pt x="585920" y="64317"/>
                </a:lnTo>
                <a:lnTo>
                  <a:pt x="576611" y="37858"/>
                </a:lnTo>
                <a:lnTo>
                  <a:pt x="585897" y="11629"/>
                </a:lnTo>
                <a:lnTo>
                  <a:pt x="613800" y="0"/>
                </a:lnTo>
                <a:lnTo>
                  <a:pt x="641703" y="11586"/>
                </a:lnTo>
                <a:lnTo>
                  <a:pt x="650989" y="37820"/>
                </a:lnTo>
                <a:close/>
              </a:path>
              <a:path w="1228725" h="1224279">
                <a:moveTo>
                  <a:pt x="613800" y="0"/>
                </a:moveTo>
                <a:lnTo>
                  <a:pt x="585897" y="11629"/>
                </a:lnTo>
                <a:lnTo>
                  <a:pt x="576611" y="37858"/>
                </a:lnTo>
                <a:lnTo>
                  <a:pt x="576611" y="1860"/>
                </a:lnTo>
                <a:lnTo>
                  <a:pt x="613800" y="0"/>
                </a:lnTo>
                <a:close/>
              </a:path>
              <a:path w="1228725" h="1224279">
                <a:moveTo>
                  <a:pt x="1151862" y="318603"/>
                </a:moveTo>
                <a:lnTo>
                  <a:pt x="1151862" y="610282"/>
                </a:lnTo>
                <a:lnTo>
                  <a:pt x="1149719" y="563445"/>
                </a:lnTo>
                <a:lnTo>
                  <a:pt x="1143158" y="516544"/>
                </a:lnTo>
                <a:lnTo>
                  <a:pt x="1132035" y="469833"/>
                </a:lnTo>
                <a:lnTo>
                  <a:pt x="1116775" y="424501"/>
                </a:lnTo>
                <a:lnTo>
                  <a:pt x="1097907" y="381262"/>
                </a:lnTo>
                <a:lnTo>
                  <a:pt x="1075629" y="340263"/>
                </a:lnTo>
                <a:lnTo>
                  <a:pt x="1050137" y="301651"/>
                </a:lnTo>
                <a:lnTo>
                  <a:pt x="1021627" y="265575"/>
                </a:lnTo>
                <a:lnTo>
                  <a:pt x="990296" y="232180"/>
                </a:lnTo>
                <a:lnTo>
                  <a:pt x="956341" y="201615"/>
                </a:lnTo>
                <a:lnTo>
                  <a:pt x="919957" y="174027"/>
                </a:lnTo>
                <a:lnTo>
                  <a:pt x="881342" y="149563"/>
                </a:lnTo>
                <a:lnTo>
                  <a:pt x="840692" y="128371"/>
                </a:lnTo>
                <a:lnTo>
                  <a:pt x="798204" y="110597"/>
                </a:lnTo>
                <a:lnTo>
                  <a:pt x="754074" y="96389"/>
                </a:lnTo>
                <a:lnTo>
                  <a:pt x="708499" y="85895"/>
                </a:lnTo>
                <a:lnTo>
                  <a:pt x="661603" y="79258"/>
                </a:lnTo>
                <a:lnTo>
                  <a:pt x="613800" y="76636"/>
                </a:lnTo>
                <a:lnTo>
                  <a:pt x="641680" y="64302"/>
                </a:lnTo>
                <a:lnTo>
                  <a:pt x="650989" y="37820"/>
                </a:lnTo>
                <a:lnTo>
                  <a:pt x="650989" y="1870"/>
                </a:lnTo>
                <a:lnTo>
                  <a:pt x="662984" y="2473"/>
                </a:lnTo>
                <a:lnTo>
                  <a:pt x="711591" y="8667"/>
                </a:lnTo>
                <a:lnTo>
                  <a:pt x="759390" y="18504"/>
                </a:lnTo>
                <a:lnTo>
                  <a:pt x="806149" y="31907"/>
                </a:lnTo>
                <a:lnTo>
                  <a:pt x="851636" y="48798"/>
                </a:lnTo>
                <a:lnTo>
                  <a:pt x="895621" y="69100"/>
                </a:lnTo>
                <a:lnTo>
                  <a:pt x="937872" y="92736"/>
                </a:lnTo>
                <a:lnTo>
                  <a:pt x="978157" y="119628"/>
                </a:lnTo>
                <a:lnTo>
                  <a:pt x="1016245" y="149699"/>
                </a:lnTo>
                <a:lnTo>
                  <a:pt x="1051905" y="182872"/>
                </a:lnTo>
                <a:lnTo>
                  <a:pt x="1084905" y="219070"/>
                </a:lnTo>
                <a:lnTo>
                  <a:pt x="1115014" y="258214"/>
                </a:lnTo>
                <a:lnTo>
                  <a:pt x="1141926" y="300029"/>
                </a:lnTo>
                <a:lnTo>
                  <a:pt x="1151862" y="318603"/>
                </a:lnTo>
                <a:close/>
              </a:path>
              <a:path w="1228725" h="1224279">
                <a:moveTo>
                  <a:pt x="650989" y="1870"/>
                </a:moveTo>
                <a:lnTo>
                  <a:pt x="650989" y="37820"/>
                </a:lnTo>
                <a:lnTo>
                  <a:pt x="641703" y="11586"/>
                </a:lnTo>
                <a:lnTo>
                  <a:pt x="613800" y="0"/>
                </a:lnTo>
                <a:lnTo>
                  <a:pt x="650989" y="1870"/>
                </a:lnTo>
                <a:close/>
              </a:path>
            </a:pathLst>
          </a:custGeom>
          <a:solidFill>
            <a:srgbClr val="526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8542" y="5278865"/>
            <a:ext cx="1228725" cy="1224280"/>
          </a:xfrm>
          <a:custGeom>
            <a:avLst/>
            <a:gdLst/>
            <a:ahLst/>
            <a:cxnLst/>
            <a:rect l="l" t="t" r="r" b="b"/>
            <a:pathLst>
              <a:path w="1228725" h="1224279">
                <a:moveTo>
                  <a:pt x="1228253" y="632662"/>
                </a:moveTo>
                <a:lnTo>
                  <a:pt x="1224884" y="682181"/>
                </a:lnTo>
                <a:lnTo>
                  <a:pt x="1217305" y="731276"/>
                </a:lnTo>
                <a:lnTo>
                  <a:pt x="1205424" y="779638"/>
                </a:lnTo>
                <a:lnTo>
                  <a:pt x="1189146" y="826959"/>
                </a:lnTo>
                <a:lnTo>
                  <a:pt x="1169806" y="870942"/>
                </a:lnTo>
                <a:lnTo>
                  <a:pt x="1147469" y="913025"/>
                </a:lnTo>
                <a:lnTo>
                  <a:pt x="1122272" y="953066"/>
                </a:lnTo>
                <a:lnTo>
                  <a:pt x="1094351" y="990927"/>
                </a:lnTo>
                <a:lnTo>
                  <a:pt x="1063841" y="1026467"/>
                </a:lnTo>
                <a:lnTo>
                  <a:pt x="1030878" y="1059547"/>
                </a:lnTo>
                <a:lnTo>
                  <a:pt x="995599" y="1090027"/>
                </a:lnTo>
                <a:lnTo>
                  <a:pt x="958138" y="1117766"/>
                </a:lnTo>
                <a:lnTo>
                  <a:pt x="918633" y="1142626"/>
                </a:lnTo>
                <a:lnTo>
                  <a:pt x="877219" y="1164465"/>
                </a:lnTo>
                <a:lnTo>
                  <a:pt x="834032" y="1183145"/>
                </a:lnTo>
                <a:lnTo>
                  <a:pt x="789208" y="1198525"/>
                </a:lnTo>
                <a:lnTo>
                  <a:pt x="742882" y="1210466"/>
                </a:lnTo>
                <a:lnTo>
                  <a:pt x="695191" y="1218827"/>
                </a:lnTo>
                <a:lnTo>
                  <a:pt x="647284" y="1223333"/>
                </a:lnTo>
                <a:lnTo>
                  <a:pt x="599415" y="1223995"/>
                </a:lnTo>
                <a:lnTo>
                  <a:pt x="551818" y="1220906"/>
                </a:lnTo>
                <a:lnTo>
                  <a:pt x="504725" y="1214160"/>
                </a:lnTo>
                <a:lnTo>
                  <a:pt x="458368" y="1203852"/>
                </a:lnTo>
                <a:lnTo>
                  <a:pt x="412980" y="1190074"/>
                </a:lnTo>
                <a:lnTo>
                  <a:pt x="368793" y="1172922"/>
                </a:lnTo>
                <a:lnTo>
                  <a:pt x="326038" y="1152488"/>
                </a:lnTo>
                <a:lnTo>
                  <a:pt x="284950" y="1128867"/>
                </a:lnTo>
                <a:lnTo>
                  <a:pt x="245760" y="1102152"/>
                </a:lnTo>
                <a:lnTo>
                  <a:pt x="208700" y="1072437"/>
                </a:lnTo>
                <a:lnTo>
                  <a:pt x="174003" y="1039817"/>
                </a:lnTo>
                <a:lnTo>
                  <a:pt x="141901" y="1004384"/>
                </a:lnTo>
                <a:lnTo>
                  <a:pt x="112627" y="966233"/>
                </a:lnTo>
                <a:lnTo>
                  <a:pt x="86313" y="925448"/>
                </a:lnTo>
                <a:lnTo>
                  <a:pt x="63409" y="882877"/>
                </a:lnTo>
                <a:lnTo>
                  <a:pt x="43958" y="838781"/>
                </a:lnTo>
                <a:lnTo>
                  <a:pt x="28003" y="793416"/>
                </a:lnTo>
                <a:lnTo>
                  <a:pt x="15586" y="747041"/>
                </a:lnTo>
                <a:lnTo>
                  <a:pt x="6751" y="699913"/>
                </a:lnTo>
                <a:lnTo>
                  <a:pt x="1542" y="652291"/>
                </a:lnTo>
                <a:lnTo>
                  <a:pt x="0" y="604433"/>
                </a:lnTo>
                <a:lnTo>
                  <a:pt x="2168" y="556597"/>
                </a:lnTo>
                <a:lnTo>
                  <a:pt x="8091" y="509041"/>
                </a:lnTo>
                <a:lnTo>
                  <a:pt x="17810" y="462023"/>
                </a:lnTo>
                <a:lnTo>
                  <a:pt x="31369" y="415801"/>
                </a:lnTo>
                <a:lnTo>
                  <a:pt x="48811" y="370633"/>
                </a:lnTo>
                <a:lnTo>
                  <a:pt x="70178" y="326778"/>
                </a:lnTo>
                <a:lnTo>
                  <a:pt x="77808" y="313896"/>
                </a:lnTo>
                <a:lnTo>
                  <a:pt x="77808" y="611349"/>
                </a:lnTo>
                <a:lnTo>
                  <a:pt x="79550" y="657754"/>
                </a:lnTo>
                <a:lnTo>
                  <a:pt x="85199" y="703795"/>
                </a:lnTo>
                <a:lnTo>
                  <a:pt x="94749" y="749175"/>
                </a:lnTo>
                <a:lnTo>
                  <a:pt x="108197" y="793598"/>
                </a:lnTo>
                <a:lnTo>
                  <a:pt x="125536" y="836766"/>
                </a:lnTo>
                <a:lnTo>
                  <a:pt x="146762" y="878384"/>
                </a:lnTo>
                <a:lnTo>
                  <a:pt x="171869" y="918153"/>
                </a:lnTo>
                <a:lnTo>
                  <a:pt x="200853" y="955778"/>
                </a:lnTo>
                <a:lnTo>
                  <a:pt x="233709" y="990961"/>
                </a:lnTo>
                <a:lnTo>
                  <a:pt x="269290" y="1022674"/>
                </a:lnTo>
                <a:lnTo>
                  <a:pt x="307244" y="1050977"/>
                </a:lnTo>
                <a:lnTo>
                  <a:pt x="347280" y="1075796"/>
                </a:lnTo>
                <a:lnTo>
                  <a:pt x="389111" y="1097057"/>
                </a:lnTo>
                <a:lnTo>
                  <a:pt x="432448" y="1114684"/>
                </a:lnTo>
                <a:lnTo>
                  <a:pt x="477001" y="1128604"/>
                </a:lnTo>
                <a:lnTo>
                  <a:pt x="522481" y="1138742"/>
                </a:lnTo>
                <a:lnTo>
                  <a:pt x="568601" y="1145023"/>
                </a:lnTo>
                <a:lnTo>
                  <a:pt x="615071" y="1147373"/>
                </a:lnTo>
                <a:lnTo>
                  <a:pt x="661676" y="1145708"/>
                </a:lnTo>
                <a:lnTo>
                  <a:pt x="707907" y="1139982"/>
                </a:lnTo>
                <a:lnTo>
                  <a:pt x="753694" y="1130092"/>
                </a:lnTo>
                <a:lnTo>
                  <a:pt x="798677" y="1115973"/>
                </a:lnTo>
                <a:lnTo>
                  <a:pt x="842566" y="1097550"/>
                </a:lnTo>
                <a:lnTo>
                  <a:pt x="885073" y="1074750"/>
                </a:lnTo>
                <a:lnTo>
                  <a:pt x="924776" y="1048522"/>
                </a:lnTo>
                <a:lnTo>
                  <a:pt x="961781" y="1019178"/>
                </a:lnTo>
                <a:lnTo>
                  <a:pt x="995944" y="986972"/>
                </a:lnTo>
                <a:lnTo>
                  <a:pt x="1027121" y="952158"/>
                </a:lnTo>
                <a:lnTo>
                  <a:pt x="1055170" y="914990"/>
                </a:lnTo>
                <a:lnTo>
                  <a:pt x="1079946" y="875724"/>
                </a:lnTo>
                <a:lnTo>
                  <a:pt x="1101307" y="834613"/>
                </a:lnTo>
                <a:lnTo>
                  <a:pt x="1119109" y="791911"/>
                </a:lnTo>
                <a:lnTo>
                  <a:pt x="1133209" y="747874"/>
                </a:lnTo>
                <a:lnTo>
                  <a:pt x="1143463" y="702754"/>
                </a:lnTo>
                <a:lnTo>
                  <a:pt x="1149728" y="656808"/>
                </a:lnTo>
                <a:lnTo>
                  <a:pt x="1151862" y="610288"/>
                </a:lnTo>
                <a:lnTo>
                  <a:pt x="1151862" y="318747"/>
                </a:lnTo>
                <a:lnTo>
                  <a:pt x="1165319" y="343891"/>
                </a:lnTo>
                <a:lnTo>
                  <a:pt x="1185238" y="389484"/>
                </a:lnTo>
                <a:lnTo>
                  <a:pt x="1201511" y="436502"/>
                </a:lnTo>
                <a:lnTo>
                  <a:pt x="1214042" y="484638"/>
                </a:lnTo>
                <a:lnTo>
                  <a:pt x="1222738" y="533581"/>
                </a:lnTo>
                <a:lnTo>
                  <a:pt x="1227507" y="583026"/>
                </a:lnTo>
                <a:lnTo>
                  <a:pt x="1228253" y="632662"/>
                </a:lnTo>
                <a:close/>
              </a:path>
              <a:path w="1228725" h="1224279">
                <a:moveTo>
                  <a:pt x="613799" y="76636"/>
                </a:moveTo>
                <a:lnTo>
                  <a:pt x="566867" y="79174"/>
                </a:lnTo>
                <a:lnTo>
                  <a:pt x="520518" y="85598"/>
                </a:lnTo>
                <a:lnTo>
                  <a:pt x="475026" y="95811"/>
                </a:lnTo>
                <a:lnTo>
                  <a:pt x="430668" y="109712"/>
                </a:lnTo>
                <a:lnTo>
                  <a:pt x="387719" y="127205"/>
                </a:lnTo>
                <a:lnTo>
                  <a:pt x="346456" y="148189"/>
                </a:lnTo>
                <a:lnTo>
                  <a:pt x="307152" y="172566"/>
                </a:lnTo>
                <a:lnTo>
                  <a:pt x="270084" y="200238"/>
                </a:lnTo>
                <a:lnTo>
                  <a:pt x="235528" y="231106"/>
                </a:lnTo>
                <a:lnTo>
                  <a:pt x="203759" y="265072"/>
                </a:lnTo>
                <a:lnTo>
                  <a:pt x="175052" y="302036"/>
                </a:lnTo>
                <a:lnTo>
                  <a:pt x="149682" y="341900"/>
                </a:lnTo>
                <a:lnTo>
                  <a:pt x="127877" y="384255"/>
                </a:lnTo>
                <a:lnTo>
                  <a:pt x="110009" y="428027"/>
                </a:lnTo>
                <a:lnTo>
                  <a:pt x="96073" y="472919"/>
                </a:lnTo>
                <a:lnTo>
                  <a:pt x="86064" y="518634"/>
                </a:lnTo>
                <a:lnTo>
                  <a:pt x="79978" y="564877"/>
                </a:lnTo>
                <a:lnTo>
                  <a:pt x="77808" y="611349"/>
                </a:lnTo>
                <a:lnTo>
                  <a:pt x="77808" y="313896"/>
                </a:lnTo>
                <a:lnTo>
                  <a:pt x="122465" y="245760"/>
                </a:lnTo>
                <a:lnTo>
                  <a:pt x="152719" y="209008"/>
                </a:lnTo>
                <a:lnTo>
                  <a:pt x="185486" y="174891"/>
                </a:lnTo>
                <a:lnTo>
                  <a:pt x="220595" y="143506"/>
                </a:lnTo>
                <a:lnTo>
                  <a:pt x="257875" y="114950"/>
                </a:lnTo>
                <a:lnTo>
                  <a:pt x="297156" y="89319"/>
                </a:lnTo>
                <a:lnTo>
                  <a:pt x="338267" y="66712"/>
                </a:lnTo>
                <a:lnTo>
                  <a:pt x="381037" y="47225"/>
                </a:lnTo>
                <a:lnTo>
                  <a:pt x="425295" y="30956"/>
                </a:lnTo>
                <a:lnTo>
                  <a:pt x="470872" y="18001"/>
                </a:lnTo>
                <a:lnTo>
                  <a:pt x="517595" y="8459"/>
                </a:lnTo>
                <a:lnTo>
                  <a:pt x="565295" y="2426"/>
                </a:lnTo>
                <a:lnTo>
                  <a:pt x="576611" y="1860"/>
                </a:lnTo>
                <a:lnTo>
                  <a:pt x="576611" y="37858"/>
                </a:lnTo>
                <a:lnTo>
                  <a:pt x="585920" y="64317"/>
                </a:lnTo>
                <a:lnTo>
                  <a:pt x="613799" y="76636"/>
                </a:lnTo>
                <a:close/>
              </a:path>
              <a:path w="1228725" h="1224279">
                <a:moveTo>
                  <a:pt x="650989" y="37858"/>
                </a:moveTo>
                <a:lnTo>
                  <a:pt x="641680" y="64316"/>
                </a:lnTo>
                <a:lnTo>
                  <a:pt x="613799" y="76636"/>
                </a:lnTo>
                <a:lnTo>
                  <a:pt x="585920" y="64317"/>
                </a:lnTo>
                <a:lnTo>
                  <a:pt x="576611" y="37858"/>
                </a:lnTo>
                <a:lnTo>
                  <a:pt x="585897" y="11629"/>
                </a:lnTo>
                <a:lnTo>
                  <a:pt x="613801" y="0"/>
                </a:lnTo>
                <a:lnTo>
                  <a:pt x="641703" y="11629"/>
                </a:lnTo>
                <a:lnTo>
                  <a:pt x="650989" y="37858"/>
                </a:lnTo>
                <a:close/>
              </a:path>
              <a:path w="1228725" h="1224279">
                <a:moveTo>
                  <a:pt x="613801" y="0"/>
                </a:moveTo>
                <a:lnTo>
                  <a:pt x="585897" y="11629"/>
                </a:lnTo>
                <a:lnTo>
                  <a:pt x="576611" y="37858"/>
                </a:lnTo>
                <a:lnTo>
                  <a:pt x="576611" y="1860"/>
                </a:lnTo>
                <a:lnTo>
                  <a:pt x="613801" y="0"/>
                </a:lnTo>
                <a:close/>
              </a:path>
              <a:path w="1228725" h="1224279">
                <a:moveTo>
                  <a:pt x="613800" y="76636"/>
                </a:moveTo>
                <a:close/>
              </a:path>
              <a:path w="1228725" h="1224279">
                <a:moveTo>
                  <a:pt x="1151862" y="318747"/>
                </a:moveTo>
                <a:lnTo>
                  <a:pt x="1151862" y="610288"/>
                </a:lnTo>
                <a:lnTo>
                  <a:pt x="1149719" y="563449"/>
                </a:lnTo>
                <a:lnTo>
                  <a:pt x="1143158" y="516546"/>
                </a:lnTo>
                <a:lnTo>
                  <a:pt x="1132035" y="469832"/>
                </a:lnTo>
                <a:lnTo>
                  <a:pt x="1116775" y="424500"/>
                </a:lnTo>
                <a:lnTo>
                  <a:pt x="1097907" y="381261"/>
                </a:lnTo>
                <a:lnTo>
                  <a:pt x="1075629" y="340262"/>
                </a:lnTo>
                <a:lnTo>
                  <a:pt x="1050137" y="301650"/>
                </a:lnTo>
                <a:lnTo>
                  <a:pt x="1021627" y="265574"/>
                </a:lnTo>
                <a:lnTo>
                  <a:pt x="990296" y="232179"/>
                </a:lnTo>
                <a:lnTo>
                  <a:pt x="956341" y="201614"/>
                </a:lnTo>
                <a:lnTo>
                  <a:pt x="919957" y="174026"/>
                </a:lnTo>
                <a:lnTo>
                  <a:pt x="881342" y="149562"/>
                </a:lnTo>
                <a:lnTo>
                  <a:pt x="840692" y="128370"/>
                </a:lnTo>
                <a:lnTo>
                  <a:pt x="798204" y="110596"/>
                </a:lnTo>
                <a:lnTo>
                  <a:pt x="754074" y="96388"/>
                </a:lnTo>
                <a:lnTo>
                  <a:pt x="708499" y="85894"/>
                </a:lnTo>
                <a:lnTo>
                  <a:pt x="661603" y="79257"/>
                </a:lnTo>
                <a:lnTo>
                  <a:pt x="613801" y="76635"/>
                </a:lnTo>
                <a:lnTo>
                  <a:pt x="641680" y="64316"/>
                </a:lnTo>
                <a:lnTo>
                  <a:pt x="650989" y="37858"/>
                </a:lnTo>
                <a:lnTo>
                  <a:pt x="650989" y="1870"/>
                </a:lnTo>
                <a:lnTo>
                  <a:pt x="662984" y="2473"/>
                </a:lnTo>
                <a:lnTo>
                  <a:pt x="711591" y="8667"/>
                </a:lnTo>
                <a:lnTo>
                  <a:pt x="759388" y="18504"/>
                </a:lnTo>
                <a:lnTo>
                  <a:pt x="806145" y="31907"/>
                </a:lnTo>
                <a:lnTo>
                  <a:pt x="851629" y="48798"/>
                </a:lnTo>
                <a:lnTo>
                  <a:pt x="895608" y="69100"/>
                </a:lnTo>
                <a:lnTo>
                  <a:pt x="937851" y="92736"/>
                </a:lnTo>
                <a:lnTo>
                  <a:pt x="978126" y="119628"/>
                </a:lnTo>
                <a:lnTo>
                  <a:pt x="1016202" y="149699"/>
                </a:lnTo>
                <a:lnTo>
                  <a:pt x="1051846" y="182872"/>
                </a:lnTo>
                <a:lnTo>
                  <a:pt x="1084826" y="219069"/>
                </a:lnTo>
                <a:lnTo>
                  <a:pt x="1114912" y="258213"/>
                </a:lnTo>
                <a:lnTo>
                  <a:pt x="1141845" y="300031"/>
                </a:lnTo>
                <a:lnTo>
                  <a:pt x="1151862" y="318747"/>
                </a:lnTo>
                <a:close/>
              </a:path>
              <a:path w="1228725" h="1224279">
                <a:moveTo>
                  <a:pt x="650989" y="1870"/>
                </a:moveTo>
                <a:lnTo>
                  <a:pt x="650989" y="37858"/>
                </a:lnTo>
                <a:lnTo>
                  <a:pt x="641703" y="11629"/>
                </a:lnTo>
                <a:lnTo>
                  <a:pt x="613801" y="0"/>
                </a:lnTo>
                <a:lnTo>
                  <a:pt x="650989" y="1870"/>
                </a:lnTo>
                <a:close/>
              </a:path>
            </a:pathLst>
          </a:custGeom>
          <a:solidFill>
            <a:srgbClr val="526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8530" y="3497730"/>
            <a:ext cx="1228725" cy="1224280"/>
          </a:xfrm>
          <a:custGeom>
            <a:avLst/>
            <a:gdLst/>
            <a:ahLst/>
            <a:cxnLst/>
            <a:rect l="l" t="t" r="r" b="b"/>
            <a:pathLst>
              <a:path w="1228725" h="1224279">
                <a:moveTo>
                  <a:pt x="1228265" y="632662"/>
                </a:moveTo>
                <a:lnTo>
                  <a:pt x="1224896" y="682181"/>
                </a:lnTo>
                <a:lnTo>
                  <a:pt x="1217318" y="731276"/>
                </a:lnTo>
                <a:lnTo>
                  <a:pt x="1205436" y="779638"/>
                </a:lnTo>
                <a:lnTo>
                  <a:pt x="1189158" y="826959"/>
                </a:lnTo>
                <a:lnTo>
                  <a:pt x="1169818" y="870941"/>
                </a:lnTo>
                <a:lnTo>
                  <a:pt x="1147482" y="913019"/>
                </a:lnTo>
                <a:lnTo>
                  <a:pt x="1122285" y="953055"/>
                </a:lnTo>
                <a:lnTo>
                  <a:pt x="1094363" y="990909"/>
                </a:lnTo>
                <a:lnTo>
                  <a:pt x="1063853" y="1026442"/>
                </a:lnTo>
                <a:lnTo>
                  <a:pt x="1030891" y="1059515"/>
                </a:lnTo>
                <a:lnTo>
                  <a:pt x="995611" y="1089988"/>
                </a:lnTo>
                <a:lnTo>
                  <a:pt x="958151" y="1117723"/>
                </a:lnTo>
                <a:lnTo>
                  <a:pt x="918646" y="1142580"/>
                </a:lnTo>
                <a:lnTo>
                  <a:pt x="877232" y="1164420"/>
                </a:lnTo>
                <a:lnTo>
                  <a:pt x="834045" y="1183104"/>
                </a:lnTo>
                <a:lnTo>
                  <a:pt x="789220" y="1198493"/>
                </a:lnTo>
                <a:lnTo>
                  <a:pt x="742895" y="1210447"/>
                </a:lnTo>
                <a:lnTo>
                  <a:pt x="695204" y="1218827"/>
                </a:lnTo>
                <a:lnTo>
                  <a:pt x="647296" y="1223333"/>
                </a:lnTo>
                <a:lnTo>
                  <a:pt x="599428" y="1223995"/>
                </a:lnTo>
                <a:lnTo>
                  <a:pt x="551831" y="1220906"/>
                </a:lnTo>
                <a:lnTo>
                  <a:pt x="504738" y="1214160"/>
                </a:lnTo>
                <a:lnTo>
                  <a:pt x="458381" y="1203852"/>
                </a:lnTo>
                <a:lnTo>
                  <a:pt x="412993" y="1190074"/>
                </a:lnTo>
                <a:lnTo>
                  <a:pt x="368805" y="1172922"/>
                </a:lnTo>
                <a:lnTo>
                  <a:pt x="326051" y="1152488"/>
                </a:lnTo>
                <a:lnTo>
                  <a:pt x="284963" y="1128867"/>
                </a:lnTo>
                <a:lnTo>
                  <a:pt x="245772" y="1102152"/>
                </a:lnTo>
                <a:lnTo>
                  <a:pt x="208712" y="1072437"/>
                </a:lnTo>
                <a:lnTo>
                  <a:pt x="174015" y="1039817"/>
                </a:lnTo>
                <a:lnTo>
                  <a:pt x="141914" y="1004384"/>
                </a:lnTo>
                <a:lnTo>
                  <a:pt x="112639" y="966233"/>
                </a:lnTo>
                <a:lnTo>
                  <a:pt x="86318" y="925448"/>
                </a:lnTo>
                <a:lnTo>
                  <a:pt x="63409" y="882877"/>
                </a:lnTo>
                <a:lnTo>
                  <a:pt x="43955" y="838781"/>
                </a:lnTo>
                <a:lnTo>
                  <a:pt x="27998" y="793416"/>
                </a:lnTo>
                <a:lnTo>
                  <a:pt x="15581" y="747041"/>
                </a:lnTo>
                <a:lnTo>
                  <a:pt x="6747" y="699913"/>
                </a:lnTo>
                <a:lnTo>
                  <a:pt x="1539" y="652291"/>
                </a:lnTo>
                <a:lnTo>
                  <a:pt x="0" y="604433"/>
                </a:lnTo>
                <a:lnTo>
                  <a:pt x="2171" y="556597"/>
                </a:lnTo>
                <a:lnTo>
                  <a:pt x="8096" y="509041"/>
                </a:lnTo>
                <a:lnTo>
                  <a:pt x="17818" y="462023"/>
                </a:lnTo>
                <a:lnTo>
                  <a:pt x="31379" y="415801"/>
                </a:lnTo>
                <a:lnTo>
                  <a:pt x="48823" y="370633"/>
                </a:lnTo>
                <a:lnTo>
                  <a:pt x="70191" y="326778"/>
                </a:lnTo>
                <a:lnTo>
                  <a:pt x="77820" y="313896"/>
                </a:lnTo>
                <a:lnTo>
                  <a:pt x="77820" y="611349"/>
                </a:lnTo>
                <a:lnTo>
                  <a:pt x="79562" y="657753"/>
                </a:lnTo>
                <a:lnTo>
                  <a:pt x="85211" y="703795"/>
                </a:lnTo>
                <a:lnTo>
                  <a:pt x="94762" y="749175"/>
                </a:lnTo>
                <a:lnTo>
                  <a:pt x="108209" y="793598"/>
                </a:lnTo>
                <a:lnTo>
                  <a:pt x="125548" y="836766"/>
                </a:lnTo>
                <a:lnTo>
                  <a:pt x="146774" y="878384"/>
                </a:lnTo>
                <a:lnTo>
                  <a:pt x="171882" y="918153"/>
                </a:lnTo>
                <a:lnTo>
                  <a:pt x="200866" y="955778"/>
                </a:lnTo>
                <a:lnTo>
                  <a:pt x="233721" y="990961"/>
                </a:lnTo>
                <a:lnTo>
                  <a:pt x="269303" y="1022692"/>
                </a:lnTo>
                <a:lnTo>
                  <a:pt x="307256" y="1051008"/>
                </a:lnTo>
                <a:lnTo>
                  <a:pt x="347293" y="1075836"/>
                </a:lnTo>
                <a:lnTo>
                  <a:pt x="389124" y="1097101"/>
                </a:lnTo>
                <a:lnTo>
                  <a:pt x="432460" y="1114730"/>
                </a:lnTo>
                <a:lnTo>
                  <a:pt x="477013" y="1128648"/>
                </a:lnTo>
                <a:lnTo>
                  <a:pt x="522494" y="1138782"/>
                </a:lnTo>
                <a:lnTo>
                  <a:pt x="568614" y="1145058"/>
                </a:lnTo>
                <a:lnTo>
                  <a:pt x="615084" y="1147402"/>
                </a:lnTo>
                <a:lnTo>
                  <a:pt x="661688" y="1145731"/>
                </a:lnTo>
                <a:lnTo>
                  <a:pt x="707919" y="1139998"/>
                </a:lnTo>
                <a:lnTo>
                  <a:pt x="753707" y="1130102"/>
                </a:lnTo>
                <a:lnTo>
                  <a:pt x="798690" y="1115978"/>
                </a:lnTo>
                <a:lnTo>
                  <a:pt x="842579" y="1097552"/>
                </a:lnTo>
                <a:lnTo>
                  <a:pt x="885085" y="1074750"/>
                </a:lnTo>
                <a:lnTo>
                  <a:pt x="924789" y="1048522"/>
                </a:lnTo>
                <a:lnTo>
                  <a:pt x="961794" y="1019178"/>
                </a:lnTo>
                <a:lnTo>
                  <a:pt x="995956" y="986972"/>
                </a:lnTo>
                <a:lnTo>
                  <a:pt x="1027134" y="952158"/>
                </a:lnTo>
                <a:lnTo>
                  <a:pt x="1055182" y="914990"/>
                </a:lnTo>
                <a:lnTo>
                  <a:pt x="1079958" y="875724"/>
                </a:lnTo>
                <a:lnTo>
                  <a:pt x="1101319" y="834613"/>
                </a:lnTo>
                <a:lnTo>
                  <a:pt x="1119121" y="791911"/>
                </a:lnTo>
                <a:lnTo>
                  <a:pt x="1133221" y="747874"/>
                </a:lnTo>
                <a:lnTo>
                  <a:pt x="1143476" y="702754"/>
                </a:lnTo>
                <a:lnTo>
                  <a:pt x="1149741" y="656807"/>
                </a:lnTo>
                <a:lnTo>
                  <a:pt x="1151874" y="610288"/>
                </a:lnTo>
                <a:lnTo>
                  <a:pt x="1151874" y="318747"/>
                </a:lnTo>
                <a:lnTo>
                  <a:pt x="1165331" y="343891"/>
                </a:lnTo>
                <a:lnTo>
                  <a:pt x="1185251" y="389484"/>
                </a:lnTo>
                <a:lnTo>
                  <a:pt x="1201523" y="436502"/>
                </a:lnTo>
                <a:lnTo>
                  <a:pt x="1214054" y="484637"/>
                </a:lnTo>
                <a:lnTo>
                  <a:pt x="1222751" y="533581"/>
                </a:lnTo>
                <a:lnTo>
                  <a:pt x="1227519" y="583025"/>
                </a:lnTo>
                <a:lnTo>
                  <a:pt x="1228265" y="632662"/>
                </a:lnTo>
                <a:close/>
              </a:path>
              <a:path w="1228725" h="1224279">
                <a:moveTo>
                  <a:pt x="613812" y="76636"/>
                </a:moveTo>
                <a:lnTo>
                  <a:pt x="566880" y="79176"/>
                </a:lnTo>
                <a:lnTo>
                  <a:pt x="520530" y="85605"/>
                </a:lnTo>
                <a:lnTo>
                  <a:pt x="475039" y="95825"/>
                </a:lnTo>
                <a:lnTo>
                  <a:pt x="430681" y="109735"/>
                </a:lnTo>
                <a:lnTo>
                  <a:pt x="387732" y="127236"/>
                </a:lnTo>
                <a:lnTo>
                  <a:pt x="346468" y="148227"/>
                </a:lnTo>
                <a:lnTo>
                  <a:pt x="307165" y="172610"/>
                </a:lnTo>
                <a:lnTo>
                  <a:pt x="270097" y="200284"/>
                </a:lnTo>
                <a:lnTo>
                  <a:pt x="235541" y="231149"/>
                </a:lnTo>
                <a:lnTo>
                  <a:pt x="203771" y="265107"/>
                </a:lnTo>
                <a:lnTo>
                  <a:pt x="175064" y="302057"/>
                </a:lnTo>
                <a:lnTo>
                  <a:pt x="149695" y="341900"/>
                </a:lnTo>
                <a:lnTo>
                  <a:pt x="127890" y="384255"/>
                </a:lnTo>
                <a:lnTo>
                  <a:pt x="110022" y="428027"/>
                </a:lnTo>
                <a:lnTo>
                  <a:pt x="96086" y="472919"/>
                </a:lnTo>
                <a:lnTo>
                  <a:pt x="86077" y="518634"/>
                </a:lnTo>
                <a:lnTo>
                  <a:pt x="79990" y="564877"/>
                </a:lnTo>
                <a:lnTo>
                  <a:pt x="77820" y="611349"/>
                </a:lnTo>
                <a:lnTo>
                  <a:pt x="77820" y="313896"/>
                </a:lnTo>
                <a:lnTo>
                  <a:pt x="122478" y="245760"/>
                </a:lnTo>
                <a:lnTo>
                  <a:pt x="152732" y="209008"/>
                </a:lnTo>
                <a:lnTo>
                  <a:pt x="185499" y="174891"/>
                </a:lnTo>
                <a:lnTo>
                  <a:pt x="220608" y="143506"/>
                </a:lnTo>
                <a:lnTo>
                  <a:pt x="257888" y="114949"/>
                </a:lnTo>
                <a:lnTo>
                  <a:pt x="297169" y="89319"/>
                </a:lnTo>
                <a:lnTo>
                  <a:pt x="338280" y="66712"/>
                </a:lnTo>
                <a:lnTo>
                  <a:pt x="381050" y="47225"/>
                </a:lnTo>
                <a:lnTo>
                  <a:pt x="425308" y="30956"/>
                </a:lnTo>
                <a:lnTo>
                  <a:pt x="470884" y="18001"/>
                </a:lnTo>
                <a:lnTo>
                  <a:pt x="517607" y="8459"/>
                </a:lnTo>
                <a:lnTo>
                  <a:pt x="565307" y="2426"/>
                </a:lnTo>
                <a:lnTo>
                  <a:pt x="576624" y="1860"/>
                </a:lnTo>
                <a:lnTo>
                  <a:pt x="576624" y="37781"/>
                </a:lnTo>
                <a:lnTo>
                  <a:pt x="585933" y="64259"/>
                </a:lnTo>
                <a:lnTo>
                  <a:pt x="613812" y="76636"/>
                </a:lnTo>
                <a:close/>
              </a:path>
              <a:path w="1228725" h="1224279">
                <a:moveTo>
                  <a:pt x="651001" y="37781"/>
                </a:moveTo>
                <a:lnTo>
                  <a:pt x="641693" y="64259"/>
                </a:lnTo>
                <a:lnTo>
                  <a:pt x="613812" y="76636"/>
                </a:lnTo>
                <a:lnTo>
                  <a:pt x="585933" y="64259"/>
                </a:lnTo>
                <a:lnTo>
                  <a:pt x="576624" y="37781"/>
                </a:lnTo>
                <a:lnTo>
                  <a:pt x="585909" y="11572"/>
                </a:lnTo>
                <a:lnTo>
                  <a:pt x="613813" y="0"/>
                </a:lnTo>
                <a:lnTo>
                  <a:pt x="641716" y="11571"/>
                </a:lnTo>
                <a:lnTo>
                  <a:pt x="651001" y="37781"/>
                </a:lnTo>
                <a:close/>
              </a:path>
              <a:path w="1228725" h="1224279">
                <a:moveTo>
                  <a:pt x="613813" y="0"/>
                </a:moveTo>
                <a:lnTo>
                  <a:pt x="585909" y="11572"/>
                </a:lnTo>
                <a:lnTo>
                  <a:pt x="576624" y="37781"/>
                </a:lnTo>
                <a:lnTo>
                  <a:pt x="576624" y="1860"/>
                </a:lnTo>
                <a:lnTo>
                  <a:pt x="613813" y="0"/>
                </a:lnTo>
                <a:close/>
              </a:path>
              <a:path w="1228725" h="1224279">
                <a:moveTo>
                  <a:pt x="613813" y="76636"/>
                </a:moveTo>
                <a:close/>
              </a:path>
              <a:path w="1228725" h="1224279">
                <a:moveTo>
                  <a:pt x="1151874" y="318747"/>
                </a:moveTo>
                <a:lnTo>
                  <a:pt x="1151874" y="610288"/>
                </a:lnTo>
                <a:lnTo>
                  <a:pt x="1149732" y="563449"/>
                </a:lnTo>
                <a:lnTo>
                  <a:pt x="1143171" y="516546"/>
                </a:lnTo>
                <a:lnTo>
                  <a:pt x="1132047" y="469832"/>
                </a:lnTo>
                <a:lnTo>
                  <a:pt x="1116787" y="424501"/>
                </a:lnTo>
                <a:lnTo>
                  <a:pt x="1097920" y="381266"/>
                </a:lnTo>
                <a:lnTo>
                  <a:pt x="1075642" y="340272"/>
                </a:lnTo>
                <a:lnTo>
                  <a:pt x="1050150" y="301666"/>
                </a:lnTo>
                <a:lnTo>
                  <a:pt x="1021640" y="265597"/>
                </a:lnTo>
                <a:lnTo>
                  <a:pt x="990309" y="232209"/>
                </a:lnTo>
                <a:lnTo>
                  <a:pt x="956353" y="201650"/>
                </a:lnTo>
                <a:lnTo>
                  <a:pt x="919970" y="174067"/>
                </a:lnTo>
                <a:lnTo>
                  <a:pt x="881355" y="149606"/>
                </a:lnTo>
                <a:lnTo>
                  <a:pt x="840705" y="128415"/>
                </a:lnTo>
                <a:lnTo>
                  <a:pt x="798217" y="110640"/>
                </a:lnTo>
                <a:lnTo>
                  <a:pt x="754087" y="96428"/>
                </a:lnTo>
                <a:lnTo>
                  <a:pt x="708512" y="85925"/>
                </a:lnTo>
                <a:lnTo>
                  <a:pt x="661615" y="79275"/>
                </a:lnTo>
                <a:lnTo>
                  <a:pt x="613813" y="76635"/>
                </a:lnTo>
                <a:lnTo>
                  <a:pt x="641693" y="64259"/>
                </a:lnTo>
                <a:lnTo>
                  <a:pt x="651001" y="37781"/>
                </a:lnTo>
                <a:lnTo>
                  <a:pt x="651001" y="1870"/>
                </a:lnTo>
                <a:lnTo>
                  <a:pt x="662997" y="2473"/>
                </a:lnTo>
                <a:lnTo>
                  <a:pt x="711603" y="8667"/>
                </a:lnTo>
                <a:lnTo>
                  <a:pt x="759401" y="18504"/>
                </a:lnTo>
                <a:lnTo>
                  <a:pt x="806157" y="31907"/>
                </a:lnTo>
                <a:lnTo>
                  <a:pt x="851641" y="48798"/>
                </a:lnTo>
                <a:lnTo>
                  <a:pt x="895621" y="69100"/>
                </a:lnTo>
                <a:lnTo>
                  <a:pt x="937864" y="92736"/>
                </a:lnTo>
                <a:lnTo>
                  <a:pt x="978139" y="119628"/>
                </a:lnTo>
                <a:lnTo>
                  <a:pt x="1016214" y="149699"/>
                </a:lnTo>
                <a:lnTo>
                  <a:pt x="1051858" y="182872"/>
                </a:lnTo>
                <a:lnTo>
                  <a:pt x="1084839" y="219069"/>
                </a:lnTo>
                <a:lnTo>
                  <a:pt x="1114924" y="258213"/>
                </a:lnTo>
                <a:lnTo>
                  <a:pt x="1141858" y="300031"/>
                </a:lnTo>
                <a:lnTo>
                  <a:pt x="1151874" y="318747"/>
                </a:lnTo>
                <a:close/>
              </a:path>
              <a:path w="1228725" h="1224279">
                <a:moveTo>
                  <a:pt x="651001" y="1870"/>
                </a:moveTo>
                <a:lnTo>
                  <a:pt x="651001" y="37781"/>
                </a:lnTo>
                <a:lnTo>
                  <a:pt x="641716" y="11571"/>
                </a:lnTo>
                <a:lnTo>
                  <a:pt x="613813" y="0"/>
                </a:lnTo>
                <a:lnTo>
                  <a:pt x="651001" y="1870"/>
                </a:lnTo>
                <a:close/>
              </a:path>
            </a:pathLst>
          </a:custGeom>
          <a:solidFill>
            <a:srgbClr val="526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2172" y="725022"/>
            <a:ext cx="543560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125" dirty="0"/>
              <a:t>W</a:t>
            </a:r>
            <a:r>
              <a:rPr sz="3600" spc="-200" dirty="0"/>
              <a:t>e</a:t>
            </a:r>
            <a:r>
              <a:rPr sz="3600" spc="-225" dirty="0"/>
              <a:t> </a:t>
            </a:r>
            <a:r>
              <a:rPr sz="3600" spc="-140" dirty="0"/>
              <a:t>o</a:t>
            </a:r>
            <a:r>
              <a:rPr sz="3600" spc="-65" dirty="0"/>
              <a:t>ff</a:t>
            </a:r>
            <a:r>
              <a:rPr sz="3600" spc="-204" dirty="0"/>
              <a:t>e</a:t>
            </a:r>
            <a:r>
              <a:rPr sz="3600" spc="-190" dirty="0"/>
              <a:t>r</a:t>
            </a:r>
            <a:r>
              <a:rPr sz="3600" spc="-225" dirty="0"/>
              <a:t> </a:t>
            </a:r>
            <a:r>
              <a:rPr sz="3600" spc="-140" dirty="0"/>
              <a:t>o</a:t>
            </a:r>
            <a:r>
              <a:rPr sz="3600" spc="-260" dirty="0"/>
              <a:t>u</a:t>
            </a:r>
            <a:r>
              <a:rPr sz="3600" spc="-190" dirty="0"/>
              <a:t>r</a:t>
            </a:r>
            <a:r>
              <a:rPr sz="3600" spc="-225" dirty="0"/>
              <a:t> </a:t>
            </a:r>
            <a:r>
              <a:rPr sz="3600" spc="-260" dirty="0"/>
              <a:t>h</a:t>
            </a:r>
            <a:r>
              <a:rPr sz="3600" spc="-204" dirty="0"/>
              <a:t>e</a:t>
            </a:r>
            <a:r>
              <a:rPr sz="3600" spc="-160" dirty="0"/>
              <a:t>l</a:t>
            </a:r>
            <a:r>
              <a:rPr sz="3600" spc="-200" dirty="0"/>
              <a:t>p</a:t>
            </a:r>
            <a:r>
              <a:rPr sz="3600" spc="-225" dirty="0"/>
              <a:t> </a:t>
            </a:r>
            <a:r>
              <a:rPr sz="3600" spc="-120" dirty="0"/>
              <a:t>t</a:t>
            </a:r>
            <a:r>
              <a:rPr sz="3600" spc="-135" dirty="0"/>
              <a:t>o</a:t>
            </a:r>
            <a:r>
              <a:rPr sz="3600" spc="-225" dirty="0"/>
              <a:t> </a:t>
            </a:r>
            <a:r>
              <a:rPr sz="3600" spc="-145" dirty="0"/>
              <a:t>y</a:t>
            </a:r>
            <a:r>
              <a:rPr sz="3600" spc="-140" dirty="0"/>
              <a:t>o</a:t>
            </a:r>
            <a:r>
              <a:rPr sz="3600" spc="-260" dirty="0"/>
              <a:t>u</a:t>
            </a:r>
            <a:r>
              <a:rPr sz="3600" spc="-270" dirty="0"/>
              <a:t>..</a:t>
            </a:r>
            <a:r>
              <a:rPr sz="3600" spc="-265" dirty="0"/>
              <a:t>.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2055893" y="1647782"/>
            <a:ext cx="5329555" cy="622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00" b="1" spc="-290" dirty="0">
                <a:solidFill>
                  <a:srgbClr val="7DBA48"/>
                </a:solidFill>
                <a:latin typeface="Tahoma"/>
                <a:cs typeface="Tahoma"/>
              </a:rPr>
              <a:t>...</a:t>
            </a:r>
            <a:r>
              <a:rPr sz="3900" b="1" spc="-165" dirty="0">
                <a:solidFill>
                  <a:srgbClr val="7DBA48"/>
                </a:solidFill>
                <a:latin typeface="Tahoma"/>
                <a:cs typeface="Tahoma"/>
              </a:rPr>
              <a:t>t</a:t>
            </a:r>
            <a:r>
              <a:rPr sz="3900" b="1" spc="-290" dirty="0">
                <a:solidFill>
                  <a:srgbClr val="7DBA48"/>
                </a:solidFill>
                <a:latin typeface="Tahoma"/>
                <a:cs typeface="Tahoma"/>
              </a:rPr>
              <a:t>h</a:t>
            </a:r>
            <a:r>
              <a:rPr sz="3900" b="1" spc="-229" dirty="0">
                <a:solidFill>
                  <a:srgbClr val="7DBA48"/>
                </a:solidFill>
                <a:latin typeface="Tahoma"/>
                <a:cs typeface="Tahoma"/>
              </a:rPr>
              <a:t>r</a:t>
            </a:r>
            <a:r>
              <a:rPr sz="3900" b="1" spc="-160" dirty="0">
                <a:solidFill>
                  <a:srgbClr val="7DBA48"/>
                </a:solidFill>
                <a:latin typeface="Tahoma"/>
                <a:cs typeface="Tahoma"/>
              </a:rPr>
              <a:t>o</a:t>
            </a:r>
            <a:r>
              <a:rPr sz="3900" b="1" spc="-290" dirty="0">
                <a:solidFill>
                  <a:srgbClr val="7DBA48"/>
                </a:solidFill>
                <a:latin typeface="Tahoma"/>
                <a:cs typeface="Tahoma"/>
              </a:rPr>
              <a:t>u</a:t>
            </a:r>
            <a:r>
              <a:rPr sz="3900" b="1" spc="-390" dirty="0">
                <a:solidFill>
                  <a:srgbClr val="7DBA48"/>
                </a:solidFill>
                <a:latin typeface="Tahoma"/>
                <a:cs typeface="Tahoma"/>
              </a:rPr>
              <a:t>g</a:t>
            </a:r>
            <a:r>
              <a:rPr sz="3900" b="1" spc="-290" dirty="0">
                <a:solidFill>
                  <a:srgbClr val="7DBA48"/>
                </a:solidFill>
                <a:latin typeface="Tahoma"/>
                <a:cs typeface="Tahoma"/>
              </a:rPr>
              <a:t>h</a:t>
            </a:r>
            <a:r>
              <a:rPr sz="3900" b="1" spc="-195" dirty="0">
                <a:solidFill>
                  <a:srgbClr val="7DBA48"/>
                </a:solidFill>
                <a:latin typeface="Tahoma"/>
                <a:cs typeface="Tahoma"/>
              </a:rPr>
              <a:t> </a:t>
            </a:r>
            <a:r>
              <a:rPr sz="3900" b="1" spc="-160" dirty="0">
                <a:solidFill>
                  <a:srgbClr val="7DBA48"/>
                </a:solidFill>
                <a:latin typeface="Tahoma"/>
                <a:cs typeface="Tahoma"/>
              </a:rPr>
              <a:t>o</a:t>
            </a:r>
            <a:r>
              <a:rPr sz="3900" b="1" spc="-290" dirty="0">
                <a:solidFill>
                  <a:srgbClr val="7DBA48"/>
                </a:solidFill>
                <a:latin typeface="Tahoma"/>
                <a:cs typeface="Tahoma"/>
              </a:rPr>
              <a:t>u</a:t>
            </a:r>
            <a:r>
              <a:rPr sz="3900" b="1" spc="-229" dirty="0">
                <a:solidFill>
                  <a:srgbClr val="7DBA48"/>
                </a:solidFill>
                <a:latin typeface="Tahoma"/>
                <a:cs typeface="Tahoma"/>
              </a:rPr>
              <a:t>r</a:t>
            </a:r>
            <a:r>
              <a:rPr sz="3900" b="1" spc="-195" dirty="0">
                <a:solidFill>
                  <a:srgbClr val="7DBA48"/>
                </a:solidFill>
                <a:latin typeface="Tahoma"/>
                <a:cs typeface="Tahoma"/>
              </a:rPr>
              <a:t> </a:t>
            </a:r>
            <a:r>
              <a:rPr sz="3900" b="1" spc="-440" dirty="0">
                <a:solidFill>
                  <a:srgbClr val="7DBA48"/>
                </a:solidFill>
                <a:latin typeface="Tahoma"/>
                <a:cs typeface="Tahoma"/>
              </a:rPr>
              <a:t>m</a:t>
            </a:r>
            <a:r>
              <a:rPr sz="3900" b="1" spc="-225" dirty="0">
                <a:solidFill>
                  <a:srgbClr val="7DBA48"/>
                </a:solidFill>
                <a:latin typeface="Tahoma"/>
                <a:cs typeface="Tahoma"/>
              </a:rPr>
              <a:t>e</a:t>
            </a:r>
            <a:r>
              <a:rPr sz="3900" b="1" spc="-290" dirty="0">
                <a:solidFill>
                  <a:srgbClr val="7DBA48"/>
                </a:solidFill>
                <a:latin typeface="Tahoma"/>
                <a:cs typeface="Tahoma"/>
              </a:rPr>
              <a:t>n</a:t>
            </a:r>
            <a:r>
              <a:rPr sz="3900" b="1" spc="-165" dirty="0">
                <a:solidFill>
                  <a:srgbClr val="7DBA48"/>
                </a:solidFill>
                <a:latin typeface="Tahoma"/>
                <a:cs typeface="Tahoma"/>
              </a:rPr>
              <a:t>t</a:t>
            </a:r>
            <a:r>
              <a:rPr sz="3900" b="1" spc="-160" dirty="0">
                <a:solidFill>
                  <a:srgbClr val="7DBA48"/>
                </a:solidFill>
                <a:latin typeface="Tahoma"/>
                <a:cs typeface="Tahoma"/>
              </a:rPr>
              <a:t>o</a:t>
            </a:r>
            <a:r>
              <a:rPr sz="3900" b="1" spc="-229" dirty="0">
                <a:solidFill>
                  <a:srgbClr val="7DBA48"/>
                </a:solidFill>
                <a:latin typeface="Tahoma"/>
                <a:cs typeface="Tahoma"/>
              </a:rPr>
              <a:t>r</a:t>
            </a:r>
            <a:r>
              <a:rPr sz="3900" b="1" spc="-285" dirty="0">
                <a:solidFill>
                  <a:srgbClr val="7DBA48"/>
                </a:solidFill>
                <a:latin typeface="Tahoma"/>
                <a:cs typeface="Tahoma"/>
              </a:rPr>
              <a:t>s</a:t>
            </a:r>
            <a:r>
              <a:rPr sz="3900" b="1" spc="-290" dirty="0">
                <a:solidFill>
                  <a:srgbClr val="7DBA48"/>
                </a:solidFill>
                <a:latin typeface="Tahoma"/>
                <a:cs typeface="Tahoma"/>
              </a:rPr>
              <a:t>...</a:t>
            </a:r>
            <a:endParaRPr sz="3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1835" y="3414422"/>
            <a:ext cx="14036040" cy="456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100"/>
              </a:spcBef>
            </a:pPr>
            <a:r>
              <a:rPr sz="2700" b="1" spc="-165" dirty="0">
                <a:latin typeface="Tahoma"/>
                <a:cs typeface="Tahoma"/>
              </a:rPr>
              <a:t>they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200" dirty="0">
                <a:latin typeface="Tahoma"/>
                <a:cs typeface="Tahoma"/>
              </a:rPr>
              <a:t>are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70" dirty="0">
                <a:latin typeface="Tahoma"/>
                <a:cs typeface="Tahoma"/>
              </a:rPr>
              <a:t>the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70" dirty="0">
                <a:latin typeface="Tahoma"/>
                <a:cs typeface="Tahoma"/>
              </a:rPr>
              <a:t>volunteers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00" dirty="0">
                <a:latin typeface="Tahoma"/>
                <a:cs typeface="Tahoma"/>
              </a:rPr>
              <a:t>of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25" dirty="0">
                <a:latin typeface="Tahoma"/>
                <a:cs typeface="Tahoma"/>
              </a:rPr>
              <a:t>ESN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10" dirty="0">
                <a:latin typeface="Tahoma"/>
                <a:cs typeface="Tahoma"/>
              </a:rPr>
              <a:t>ELTE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95" dirty="0">
                <a:latin typeface="Tahoma"/>
                <a:cs typeface="Tahoma"/>
              </a:rPr>
              <a:t>who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200" dirty="0">
                <a:latin typeface="Tahoma"/>
                <a:cs typeface="Tahoma"/>
              </a:rPr>
              <a:t>are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70" dirty="0">
                <a:latin typeface="Tahoma"/>
                <a:cs typeface="Tahoma"/>
              </a:rPr>
              <a:t>there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25" dirty="0">
                <a:latin typeface="Tahoma"/>
                <a:cs typeface="Tahoma"/>
              </a:rPr>
              <a:t>to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80" dirty="0">
                <a:latin typeface="Tahoma"/>
                <a:cs typeface="Tahoma"/>
              </a:rPr>
              <a:t>help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60" dirty="0">
                <a:latin typeface="Tahoma"/>
                <a:cs typeface="Tahoma"/>
              </a:rPr>
              <a:t>you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180" dirty="0">
                <a:latin typeface="Tahoma"/>
                <a:cs typeface="Tahoma"/>
              </a:rPr>
              <a:t>with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204" dirty="0">
                <a:latin typeface="Tahoma"/>
                <a:cs typeface="Tahoma"/>
              </a:rPr>
              <a:t>any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75" dirty="0">
                <a:latin typeface="Tahoma"/>
                <a:cs typeface="Tahoma"/>
              </a:rPr>
              <a:t>questions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204" dirty="0">
                <a:latin typeface="Tahoma"/>
                <a:cs typeface="Tahoma"/>
              </a:rPr>
              <a:t>regarding </a:t>
            </a:r>
            <a:r>
              <a:rPr sz="2700" b="1" spc="-775" dirty="0">
                <a:latin typeface="Tahoma"/>
                <a:cs typeface="Tahoma"/>
              </a:rPr>
              <a:t> </a:t>
            </a:r>
            <a:r>
              <a:rPr sz="2700" b="1" spc="-170" dirty="0">
                <a:latin typeface="Tahoma"/>
                <a:cs typeface="Tahoma"/>
              </a:rPr>
              <a:t>the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170" dirty="0">
                <a:latin typeface="Tahoma"/>
                <a:cs typeface="Tahoma"/>
              </a:rPr>
              <a:t>university,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55" dirty="0">
                <a:latin typeface="Tahoma"/>
                <a:cs typeface="Tahoma"/>
              </a:rPr>
              <a:t>its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95" dirty="0">
                <a:latin typeface="Tahoma"/>
                <a:cs typeface="Tahoma"/>
              </a:rPr>
              <a:t>system/questions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80" dirty="0">
                <a:latin typeface="Tahoma"/>
                <a:cs typeface="Tahoma"/>
              </a:rPr>
              <a:t>about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70" dirty="0">
                <a:latin typeface="Tahoma"/>
                <a:cs typeface="Tahoma"/>
              </a:rPr>
              <a:t>the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50" dirty="0">
                <a:latin typeface="Tahoma"/>
                <a:cs typeface="Tahoma"/>
              </a:rPr>
              <a:t>city,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75" dirty="0">
                <a:latin typeface="Tahoma"/>
                <a:cs typeface="Tahoma"/>
              </a:rPr>
              <a:t>transportation,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195" dirty="0">
                <a:latin typeface="Tahoma"/>
                <a:cs typeface="Tahoma"/>
              </a:rPr>
              <a:t>restaurants,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204" dirty="0">
                <a:latin typeface="Tahoma"/>
                <a:cs typeface="Tahoma"/>
              </a:rPr>
              <a:t>bars...</a:t>
            </a:r>
            <a:r>
              <a:rPr sz="2700" b="1" spc="-135" dirty="0">
                <a:latin typeface="Tahoma"/>
                <a:cs typeface="Tahoma"/>
              </a:rPr>
              <a:t> </a:t>
            </a:r>
            <a:r>
              <a:rPr sz="2700" b="1" spc="-215" dirty="0">
                <a:latin typeface="Tahoma"/>
                <a:cs typeface="Tahoma"/>
              </a:rPr>
              <a:t>and </a:t>
            </a:r>
            <a:r>
              <a:rPr sz="2700" b="1" spc="-210" dirty="0">
                <a:latin typeface="Tahoma"/>
                <a:cs typeface="Tahoma"/>
              </a:rPr>
              <a:t> </a:t>
            </a:r>
            <a:r>
              <a:rPr sz="2700" b="1" spc="-200" dirty="0">
                <a:latin typeface="Tahoma"/>
                <a:cs typeface="Tahoma"/>
              </a:rPr>
              <a:t>anything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175" dirty="0">
                <a:latin typeface="Tahoma"/>
                <a:cs typeface="Tahoma"/>
              </a:rPr>
              <a:t>else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180" dirty="0">
                <a:latin typeface="Tahoma"/>
                <a:cs typeface="Tahoma"/>
              </a:rPr>
              <a:t>that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160" dirty="0">
                <a:latin typeface="Tahoma"/>
                <a:cs typeface="Tahoma"/>
              </a:rPr>
              <a:t>you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220" dirty="0">
                <a:latin typeface="Tahoma"/>
                <a:cs typeface="Tahoma"/>
              </a:rPr>
              <a:t>might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185" dirty="0">
                <a:latin typeface="Tahoma"/>
                <a:cs typeface="Tahoma"/>
              </a:rPr>
              <a:t>need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235" dirty="0">
                <a:latin typeface="Tahoma"/>
                <a:cs typeface="Tahoma"/>
              </a:rPr>
              <a:t>as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210" dirty="0">
                <a:latin typeface="Tahoma"/>
                <a:cs typeface="Tahoma"/>
              </a:rPr>
              <a:t>exchange</a:t>
            </a:r>
            <a:r>
              <a:rPr sz="2700" b="1" spc="-140" dirty="0">
                <a:latin typeface="Tahoma"/>
                <a:cs typeface="Tahoma"/>
              </a:rPr>
              <a:t> </a:t>
            </a:r>
            <a:r>
              <a:rPr sz="2700" b="1" spc="-180" dirty="0">
                <a:latin typeface="Tahoma"/>
                <a:cs typeface="Tahoma"/>
              </a:rPr>
              <a:t>students</a:t>
            </a:r>
            <a:endParaRPr sz="2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 dirty="0">
              <a:latin typeface="Tahoma"/>
              <a:cs typeface="Tahoma"/>
            </a:endParaRPr>
          </a:p>
          <a:p>
            <a:pPr marL="1824355" marR="3383279" indent="-1786255">
              <a:lnSpc>
                <a:spcPct val="114799"/>
              </a:lnSpc>
            </a:pPr>
            <a:r>
              <a:rPr sz="3050" b="1" spc="-180" dirty="0">
                <a:latin typeface="Tahoma"/>
                <a:cs typeface="Tahoma"/>
              </a:rPr>
              <a:t>you</a:t>
            </a:r>
            <a:r>
              <a:rPr sz="3050" b="1" spc="-155" dirty="0">
                <a:latin typeface="Tahoma"/>
                <a:cs typeface="Tahoma"/>
              </a:rPr>
              <a:t> </a:t>
            </a:r>
            <a:r>
              <a:rPr sz="3050" b="1" spc="-225" dirty="0">
                <a:latin typeface="Tahoma"/>
                <a:cs typeface="Tahoma"/>
              </a:rPr>
              <a:t>can</a:t>
            </a:r>
            <a:r>
              <a:rPr sz="3050" b="1" spc="-150" dirty="0">
                <a:latin typeface="Tahoma"/>
                <a:cs typeface="Tahoma"/>
              </a:rPr>
              <a:t> </a:t>
            </a:r>
            <a:r>
              <a:rPr sz="3050" b="1" spc="-215" dirty="0">
                <a:latin typeface="Tahoma"/>
                <a:cs typeface="Tahoma"/>
              </a:rPr>
              <a:t>get</a:t>
            </a:r>
            <a:r>
              <a:rPr sz="3050" b="1" spc="-150" dirty="0">
                <a:latin typeface="Tahoma"/>
                <a:cs typeface="Tahoma"/>
              </a:rPr>
              <a:t> </a:t>
            </a:r>
            <a:r>
              <a:rPr sz="3050" b="1" spc="-215" dirty="0">
                <a:latin typeface="Tahoma"/>
                <a:cs typeface="Tahoma"/>
              </a:rPr>
              <a:t>mentors</a:t>
            </a:r>
            <a:r>
              <a:rPr sz="3050" b="1" spc="-150" dirty="0">
                <a:latin typeface="Tahoma"/>
                <a:cs typeface="Tahoma"/>
              </a:rPr>
              <a:t> </a:t>
            </a:r>
            <a:r>
              <a:rPr sz="3050" b="1" spc="-215" dirty="0">
                <a:latin typeface="Tahoma"/>
                <a:cs typeface="Tahoma"/>
              </a:rPr>
              <a:t>through</a:t>
            </a:r>
            <a:r>
              <a:rPr sz="3050" b="1" spc="-155" dirty="0">
                <a:latin typeface="Tahoma"/>
                <a:cs typeface="Tahoma"/>
              </a:rPr>
              <a:t> </a:t>
            </a:r>
            <a:r>
              <a:rPr sz="3050" b="1" spc="-265" dirty="0">
                <a:latin typeface="Tahoma"/>
                <a:cs typeface="Tahoma"/>
              </a:rPr>
              <a:t>an</a:t>
            </a:r>
            <a:r>
              <a:rPr sz="3050" b="1" spc="-150" dirty="0">
                <a:latin typeface="Tahoma"/>
                <a:cs typeface="Tahoma"/>
              </a:rPr>
              <a:t> </a:t>
            </a:r>
            <a:r>
              <a:rPr sz="3050" b="1" spc="-225" dirty="0">
                <a:latin typeface="Tahoma"/>
                <a:cs typeface="Tahoma"/>
              </a:rPr>
              <a:t>app</a:t>
            </a:r>
            <a:r>
              <a:rPr sz="3050" b="1" spc="-150" dirty="0">
                <a:latin typeface="Tahoma"/>
                <a:cs typeface="Tahoma"/>
              </a:rPr>
              <a:t> </a:t>
            </a:r>
            <a:r>
              <a:rPr sz="3050" b="1" spc="-195" dirty="0">
                <a:latin typeface="Tahoma"/>
                <a:cs typeface="Tahoma"/>
              </a:rPr>
              <a:t>called</a:t>
            </a:r>
            <a:r>
              <a:rPr sz="3050" b="1" spc="-150" dirty="0">
                <a:latin typeface="Tahoma"/>
                <a:cs typeface="Tahoma"/>
              </a:rPr>
              <a:t> </a:t>
            </a:r>
            <a:r>
              <a:rPr sz="3050" b="1" spc="-225" dirty="0">
                <a:latin typeface="Tahoma"/>
                <a:cs typeface="Tahoma"/>
              </a:rPr>
              <a:t>Papaya</a:t>
            </a:r>
            <a:r>
              <a:rPr sz="3050" b="1" spc="-150" dirty="0">
                <a:latin typeface="Tahoma"/>
                <a:cs typeface="Tahoma"/>
              </a:rPr>
              <a:t> </a:t>
            </a:r>
            <a:r>
              <a:rPr sz="3050" b="1" spc="-380" dirty="0">
                <a:latin typeface="Tahoma"/>
                <a:cs typeface="Tahoma"/>
              </a:rPr>
              <a:t>--»</a:t>
            </a:r>
            <a:r>
              <a:rPr sz="3050" b="1" spc="-155" dirty="0">
                <a:latin typeface="Tahoma"/>
                <a:cs typeface="Tahoma"/>
              </a:rPr>
              <a:t> </a:t>
            </a:r>
            <a:r>
              <a:rPr sz="3050" b="1" spc="-165" dirty="0">
                <a:latin typeface="Tahoma"/>
                <a:cs typeface="Tahoma"/>
              </a:rPr>
              <a:t>specific </a:t>
            </a:r>
            <a:r>
              <a:rPr sz="3050" b="1" spc="-875" dirty="0">
                <a:latin typeface="Tahoma"/>
                <a:cs typeface="Tahoma"/>
              </a:rPr>
              <a:t> </a:t>
            </a:r>
            <a:r>
              <a:rPr sz="3050" b="1" spc="-155" dirty="0">
                <a:latin typeface="Tahoma"/>
                <a:cs typeface="Tahoma"/>
              </a:rPr>
              <a:t>i</a:t>
            </a:r>
            <a:r>
              <a:rPr sz="3050" b="1" spc="-240" dirty="0">
                <a:latin typeface="Tahoma"/>
                <a:cs typeface="Tahoma"/>
              </a:rPr>
              <a:t>ns</a:t>
            </a:r>
            <a:r>
              <a:rPr sz="3050" b="1" spc="-140" dirty="0">
                <a:latin typeface="Tahoma"/>
                <a:cs typeface="Tahoma"/>
              </a:rPr>
              <a:t>t</a:t>
            </a:r>
            <a:r>
              <a:rPr sz="3050" b="1" spc="-195" dirty="0">
                <a:latin typeface="Tahoma"/>
                <a:cs typeface="Tahoma"/>
              </a:rPr>
              <a:t>r</a:t>
            </a:r>
            <a:r>
              <a:rPr sz="3050" b="1" spc="-240" dirty="0">
                <a:latin typeface="Tahoma"/>
                <a:cs typeface="Tahoma"/>
              </a:rPr>
              <a:t>u</a:t>
            </a:r>
            <a:r>
              <a:rPr sz="3050" b="1" spc="-150" dirty="0">
                <a:latin typeface="Tahoma"/>
                <a:cs typeface="Tahoma"/>
              </a:rPr>
              <a:t>c</a:t>
            </a:r>
            <a:r>
              <a:rPr sz="3050" b="1" spc="-140" dirty="0">
                <a:latin typeface="Tahoma"/>
                <a:cs typeface="Tahoma"/>
              </a:rPr>
              <a:t>t</a:t>
            </a:r>
            <a:r>
              <a:rPr sz="3050" b="1" spc="-155" dirty="0">
                <a:latin typeface="Tahoma"/>
                <a:cs typeface="Tahoma"/>
              </a:rPr>
              <a:t>i</a:t>
            </a:r>
            <a:r>
              <a:rPr sz="3050" b="1" spc="-140" dirty="0">
                <a:latin typeface="Tahoma"/>
                <a:cs typeface="Tahoma"/>
              </a:rPr>
              <a:t>o</a:t>
            </a:r>
            <a:r>
              <a:rPr sz="3050" b="1" spc="-240" dirty="0">
                <a:latin typeface="Tahoma"/>
                <a:cs typeface="Tahoma"/>
              </a:rPr>
              <a:t>ns</a:t>
            </a:r>
            <a:r>
              <a:rPr sz="3050" b="1" spc="-325" dirty="0">
                <a:latin typeface="Tahoma"/>
                <a:cs typeface="Tahoma"/>
              </a:rPr>
              <a:t>:</a:t>
            </a:r>
            <a:r>
              <a:rPr sz="3050" b="1" spc="-155" dirty="0">
                <a:latin typeface="Tahoma"/>
                <a:cs typeface="Tahoma"/>
              </a:rPr>
              <a:t> </a:t>
            </a:r>
            <a:r>
              <a:rPr sz="3050" b="1" spc="-140" dirty="0">
                <a:latin typeface="Tahoma"/>
                <a:cs typeface="Tahoma"/>
              </a:rPr>
              <a:t>o</a:t>
            </a:r>
            <a:r>
              <a:rPr sz="3050" b="1" spc="-240" dirty="0">
                <a:latin typeface="Tahoma"/>
                <a:cs typeface="Tahoma"/>
              </a:rPr>
              <a:t>u</a:t>
            </a:r>
            <a:r>
              <a:rPr sz="3050" b="1" spc="-190" dirty="0">
                <a:latin typeface="Tahoma"/>
                <a:cs typeface="Tahoma"/>
              </a:rPr>
              <a:t>r</a:t>
            </a:r>
            <a:r>
              <a:rPr sz="3050" b="1" spc="-155" dirty="0">
                <a:latin typeface="Tahoma"/>
                <a:cs typeface="Tahoma"/>
              </a:rPr>
              <a:t> </a:t>
            </a:r>
            <a:r>
              <a:rPr sz="3050" b="1" spc="-535" dirty="0">
                <a:latin typeface="Tahoma"/>
                <a:cs typeface="Tahoma"/>
              </a:rPr>
              <a:t>I</a:t>
            </a:r>
            <a:r>
              <a:rPr sz="3050" b="1" spc="-225" dirty="0">
                <a:latin typeface="Tahoma"/>
                <a:cs typeface="Tahoma"/>
              </a:rPr>
              <a:t>n</a:t>
            </a:r>
            <a:r>
              <a:rPr sz="3050" b="1" spc="-220" dirty="0">
                <a:latin typeface="Tahoma"/>
                <a:cs typeface="Tahoma"/>
              </a:rPr>
              <a:t>s</a:t>
            </a:r>
            <a:r>
              <a:rPr sz="3050" b="1" spc="-105" dirty="0">
                <a:latin typeface="Tahoma"/>
                <a:cs typeface="Tahoma"/>
              </a:rPr>
              <a:t>t</a:t>
            </a:r>
            <a:r>
              <a:rPr sz="3050" b="1" spc="-254" dirty="0">
                <a:latin typeface="Tahoma"/>
                <a:cs typeface="Tahoma"/>
              </a:rPr>
              <a:t>a</a:t>
            </a:r>
            <a:r>
              <a:rPr sz="3050" b="1" spc="-295" dirty="0">
                <a:latin typeface="Tahoma"/>
                <a:cs typeface="Tahoma"/>
              </a:rPr>
              <a:t>g</a:t>
            </a:r>
            <a:r>
              <a:rPr sz="3050" b="1" spc="-170" dirty="0">
                <a:latin typeface="Tahoma"/>
                <a:cs typeface="Tahoma"/>
              </a:rPr>
              <a:t>r</a:t>
            </a:r>
            <a:r>
              <a:rPr sz="3050" b="1" spc="-254" dirty="0">
                <a:latin typeface="Tahoma"/>
                <a:cs typeface="Tahoma"/>
              </a:rPr>
              <a:t>a</a:t>
            </a:r>
            <a:r>
              <a:rPr sz="3050" b="1" spc="-320" dirty="0">
                <a:latin typeface="Tahoma"/>
                <a:cs typeface="Tahoma"/>
              </a:rPr>
              <a:t>m</a:t>
            </a:r>
            <a:r>
              <a:rPr sz="3050" b="1" spc="-195" dirty="0">
                <a:latin typeface="Tahoma"/>
                <a:cs typeface="Tahoma"/>
              </a:rPr>
              <a:t> </a:t>
            </a:r>
            <a:r>
              <a:rPr sz="3050" b="1" spc="-175" dirty="0">
                <a:latin typeface="Tahoma"/>
                <a:cs typeface="Tahoma"/>
              </a:rPr>
              <a:t>p</a:t>
            </a:r>
            <a:r>
              <a:rPr sz="3050" b="1" spc="-254" dirty="0">
                <a:latin typeface="Tahoma"/>
                <a:cs typeface="Tahoma"/>
              </a:rPr>
              <a:t>a</a:t>
            </a:r>
            <a:r>
              <a:rPr sz="3050" b="1" spc="-295" dirty="0">
                <a:latin typeface="Tahoma"/>
                <a:cs typeface="Tahoma"/>
              </a:rPr>
              <a:t>g</a:t>
            </a:r>
            <a:r>
              <a:rPr sz="3050" b="1" spc="-175" dirty="0">
                <a:latin typeface="Tahoma"/>
                <a:cs typeface="Tahoma"/>
              </a:rPr>
              <a:t>e</a:t>
            </a:r>
            <a:r>
              <a:rPr sz="3050" b="1" spc="-305" dirty="0">
                <a:latin typeface="Tahoma"/>
                <a:cs typeface="Tahoma"/>
              </a:rPr>
              <a:t>:</a:t>
            </a:r>
            <a:r>
              <a:rPr sz="3050" b="1" spc="-195" dirty="0">
                <a:latin typeface="Tahoma"/>
                <a:cs typeface="Tahoma"/>
              </a:rPr>
              <a:t> </a:t>
            </a:r>
            <a:r>
              <a:rPr sz="3050" b="1" spc="-175" dirty="0">
                <a:latin typeface="Tahoma"/>
                <a:cs typeface="Tahoma"/>
              </a:rPr>
              <a:t>e</a:t>
            </a:r>
            <a:r>
              <a:rPr sz="3050" b="1" spc="-220" dirty="0">
                <a:latin typeface="Tahoma"/>
                <a:cs typeface="Tahoma"/>
              </a:rPr>
              <a:t>s</a:t>
            </a:r>
            <a:r>
              <a:rPr sz="3050" b="1" spc="-225" dirty="0">
                <a:latin typeface="Tahoma"/>
                <a:cs typeface="Tahoma"/>
              </a:rPr>
              <a:t>n</a:t>
            </a:r>
            <a:r>
              <a:rPr sz="3050" b="1" spc="-175" dirty="0">
                <a:latin typeface="Tahoma"/>
                <a:cs typeface="Tahoma"/>
              </a:rPr>
              <a:t>e</a:t>
            </a:r>
            <a:r>
              <a:rPr sz="3050" b="1" spc="-135" dirty="0">
                <a:latin typeface="Tahoma"/>
                <a:cs typeface="Tahoma"/>
              </a:rPr>
              <a:t>l</a:t>
            </a:r>
            <a:r>
              <a:rPr sz="3050" b="1" spc="-105" dirty="0">
                <a:latin typeface="Tahoma"/>
                <a:cs typeface="Tahoma"/>
              </a:rPr>
              <a:t>t</a:t>
            </a:r>
            <a:r>
              <a:rPr sz="3050" b="1" spc="-170" dirty="0">
                <a:latin typeface="Tahoma"/>
                <a:cs typeface="Tahoma"/>
              </a:rPr>
              <a:t>e</a:t>
            </a:r>
            <a:endParaRPr sz="3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latin typeface="Tahoma"/>
              <a:cs typeface="Tahoma"/>
            </a:endParaRPr>
          </a:p>
          <a:p>
            <a:pPr marL="104139">
              <a:lnSpc>
                <a:spcPct val="100000"/>
              </a:lnSpc>
            </a:pPr>
            <a:r>
              <a:rPr sz="3400" b="1" spc="-200" dirty="0">
                <a:latin typeface="Tahoma"/>
                <a:cs typeface="Tahoma"/>
              </a:rPr>
              <a:t>they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20" dirty="0">
                <a:latin typeface="Tahoma"/>
                <a:cs typeface="Tahoma"/>
              </a:rPr>
              <a:t>help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04" dirty="0">
                <a:latin typeface="Tahoma"/>
                <a:cs typeface="Tahoma"/>
              </a:rPr>
              <a:t>facilitating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15" dirty="0">
                <a:latin typeface="Tahoma"/>
                <a:cs typeface="Tahoma"/>
              </a:rPr>
              <a:t>events</a:t>
            </a:r>
            <a:r>
              <a:rPr sz="3400" b="1" spc="-160" dirty="0">
                <a:latin typeface="Tahoma"/>
                <a:cs typeface="Tahoma"/>
              </a:rPr>
              <a:t> </a:t>
            </a:r>
            <a:r>
              <a:rPr sz="3400" b="1" spc="-265" dirty="0">
                <a:latin typeface="Tahoma"/>
                <a:cs typeface="Tahoma"/>
              </a:rPr>
              <a:t>and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54" dirty="0">
                <a:latin typeface="Tahoma"/>
                <a:cs typeface="Tahoma"/>
              </a:rPr>
              <a:t>happenings</a:t>
            </a:r>
            <a:r>
              <a:rPr sz="3400" b="1" spc="-165" dirty="0">
                <a:latin typeface="Tahoma"/>
                <a:cs typeface="Tahoma"/>
              </a:rPr>
              <a:t> </a:t>
            </a:r>
            <a:r>
              <a:rPr sz="3400" b="1" spc="-120" dirty="0">
                <a:latin typeface="Tahoma"/>
                <a:cs typeface="Tahoma"/>
              </a:rPr>
              <a:t>of</a:t>
            </a:r>
            <a:r>
              <a:rPr sz="3400" b="1" spc="-165" dirty="0">
                <a:latin typeface="Tahoma"/>
                <a:cs typeface="Tahoma"/>
              </a:rPr>
              <a:t> </a:t>
            </a:r>
            <a:r>
              <a:rPr sz="3400" b="1" spc="-210" dirty="0">
                <a:latin typeface="Tahoma"/>
                <a:cs typeface="Tahoma"/>
              </a:rPr>
              <a:t>the</a:t>
            </a:r>
            <a:r>
              <a:rPr sz="3400" b="1" spc="-165" dirty="0">
                <a:latin typeface="Tahoma"/>
                <a:cs typeface="Tahoma"/>
              </a:rPr>
              <a:t> </a:t>
            </a:r>
            <a:r>
              <a:rPr sz="3400" b="1" spc="-229" dirty="0">
                <a:latin typeface="Tahoma"/>
                <a:cs typeface="Tahoma"/>
              </a:rPr>
              <a:t>organization</a:t>
            </a:r>
            <a:endParaRPr sz="3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600" y="533217"/>
            <a:ext cx="9686925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spc="155" dirty="0"/>
              <a:t>W</a:t>
            </a:r>
            <a:r>
              <a:rPr sz="3450" spc="-175" dirty="0"/>
              <a:t>e</a:t>
            </a:r>
            <a:r>
              <a:rPr sz="3450" spc="-210" dirty="0"/>
              <a:t> </a:t>
            </a:r>
            <a:r>
              <a:rPr sz="3450" spc="-229" dirty="0"/>
              <a:t>w</a:t>
            </a:r>
            <a:r>
              <a:rPr sz="3450" spc="-265" dirty="0"/>
              <a:t>a</a:t>
            </a:r>
            <a:r>
              <a:rPr sz="3450" spc="-225" dirty="0"/>
              <a:t>n</a:t>
            </a:r>
            <a:r>
              <a:rPr sz="3450" spc="-100" dirty="0"/>
              <a:t>t</a:t>
            </a:r>
            <a:r>
              <a:rPr sz="3450" spc="-210" dirty="0"/>
              <a:t> </a:t>
            </a:r>
            <a:r>
              <a:rPr sz="3450" spc="-100" dirty="0"/>
              <a:t>t</a:t>
            </a:r>
            <a:r>
              <a:rPr sz="3450" spc="-110" dirty="0"/>
              <a:t>o</a:t>
            </a:r>
            <a:r>
              <a:rPr sz="3450" spc="-210" dirty="0"/>
              <a:t> </a:t>
            </a:r>
            <a:r>
              <a:rPr sz="3450" spc="-335" dirty="0"/>
              <a:t>m</a:t>
            </a:r>
            <a:r>
              <a:rPr sz="3450" spc="-265" dirty="0"/>
              <a:t>a</a:t>
            </a:r>
            <a:r>
              <a:rPr sz="3450" spc="-135" dirty="0"/>
              <a:t>k</a:t>
            </a:r>
            <a:r>
              <a:rPr sz="3450" spc="-175" dirty="0"/>
              <a:t>e</a:t>
            </a:r>
            <a:r>
              <a:rPr sz="3450" spc="-210" dirty="0"/>
              <a:t> </a:t>
            </a:r>
            <a:r>
              <a:rPr sz="3450" spc="-114" dirty="0"/>
              <a:t>yo</a:t>
            </a:r>
            <a:r>
              <a:rPr sz="3450" spc="-225" dirty="0"/>
              <a:t>u</a:t>
            </a:r>
            <a:r>
              <a:rPr sz="3450" spc="-170" dirty="0"/>
              <a:t>r</a:t>
            </a:r>
            <a:r>
              <a:rPr sz="3450" spc="-210" dirty="0"/>
              <a:t> </a:t>
            </a:r>
            <a:r>
              <a:rPr sz="3450" spc="-225" dirty="0"/>
              <a:t>s</a:t>
            </a:r>
            <a:r>
              <a:rPr sz="3450" spc="-100" dirty="0"/>
              <a:t>t</a:t>
            </a:r>
            <a:r>
              <a:rPr sz="3450" spc="-265" dirty="0"/>
              <a:t>a</a:t>
            </a:r>
            <a:r>
              <a:rPr sz="3450" spc="-114" dirty="0"/>
              <a:t>y</a:t>
            </a:r>
            <a:r>
              <a:rPr sz="3450" spc="-210" dirty="0"/>
              <a:t> </a:t>
            </a:r>
            <a:r>
              <a:rPr sz="3450" spc="-225" dirty="0"/>
              <a:t>h</a:t>
            </a:r>
            <a:r>
              <a:rPr sz="3450" spc="-175" dirty="0"/>
              <a:t>e</a:t>
            </a:r>
            <a:r>
              <a:rPr sz="3450" spc="-170" dirty="0"/>
              <a:t>r</a:t>
            </a:r>
            <a:r>
              <a:rPr sz="3450" spc="-175" dirty="0"/>
              <a:t>e</a:t>
            </a:r>
            <a:r>
              <a:rPr sz="3450" spc="-210" dirty="0"/>
              <a:t> </a:t>
            </a:r>
            <a:r>
              <a:rPr sz="3450" spc="-229" dirty="0"/>
              <a:t>un</a:t>
            </a:r>
            <a:r>
              <a:rPr sz="3450" spc="-45" dirty="0"/>
              <a:t>f</a:t>
            </a:r>
            <a:r>
              <a:rPr sz="3450" spc="-110" dirty="0"/>
              <a:t>o</a:t>
            </a:r>
            <a:r>
              <a:rPr sz="3450" spc="-170" dirty="0"/>
              <a:t>r</a:t>
            </a:r>
            <a:r>
              <a:rPr sz="3450" spc="-310" dirty="0"/>
              <a:t>g</a:t>
            </a:r>
            <a:r>
              <a:rPr sz="3450" spc="-175" dirty="0"/>
              <a:t>e</a:t>
            </a:r>
            <a:r>
              <a:rPr sz="3450" spc="-100" dirty="0"/>
              <a:t>tt</a:t>
            </a:r>
            <a:r>
              <a:rPr sz="3450" spc="-265" dirty="0"/>
              <a:t>a</a:t>
            </a:r>
            <a:r>
              <a:rPr sz="3450" spc="-180" dirty="0"/>
              <a:t>b</a:t>
            </a:r>
            <a:r>
              <a:rPr sz="3450" spc="-140" dirty="0"/>
              <a:t>l</a:t>
            </a:r>
            <a:r>
              <a:rPr sz="3450" spc="-175" dirty="0"/>
              <a:t>e</a:t>
            </a:r>
            <a:r>
              <a:rPr sz="3450" spc="-250" dirty="0"/>
              <a:t>...</a:t>
            </a:r>
            <a:endParaRPr sz="3450"/>
          </a:p>
        </p:txBody>
      </p:sp>
      <p:sp>
        <p:nvSpPr>
          <p:cNvPr id="3" name="object 3"/>
          <p:cNvSpPr txBox="1"/>
          <p:nvPr/>
        </p:nvSpPr>
        <p:spPr>
          <a:xfrm>
            <a:off x="1393314" y="1623909"/>
            <a:ext cx="7851140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-275" dirty="0">
                <a:solidFill>
                  <a:srgbClr val="7DBA48"/>
                </a:solidFill>
                <a:latin typeface="Tahoma"/>
                <a:cs typeface="Tahoma"/>
              </a:rPr>
              <a:t>...</a:t>
            </a:r>
            <a:r>
              <a:rPr sz="3600" b="1" spc="-165" dirty="0">
                <a:solidFill>
                  <a:srgbClr val="7DBA48"/>
                </a:solidFill>
                <a:latin typeface="Tahoma"/>
                <a:cs typeface="Tahoma"/>
              </a:rPr>
              <a:t>t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h</a:t>
            </a:r>
            <a:r>
              <a:rPr sz="3600" b="1" spc="-229" dirty="0">
                <a:solidFill>
                  <a:srgbClr val="7DBA48"/>
                </a:solidFill>
                <a:latin typeface="Tahoma"/>
                <a:cs typeface="Tahoma"/>
              </a:rPr>
              <a:t>r</a:t>
            </a:r>
            <a:r>
              <a:rPr sz="3600" b="1" spc="-165" dirty="0">
                <a:solidFill>
                  <a:srgbClr val="7DBA48"/>
                </a:solidFill>
                <a:latin typeface="Tahoma"/>
                <a:cs typeface="Tahoma"/>
              </a:rPr>
              <a:t>o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u</a:t>
            </a:r>
            <a:r>
              <a:rPr sz="3600" b="1" spc="-375" dirty="0">
                <a:solidFill>
                  <a:srgbClr val="7DBA48"/>
                </a:solidFill>
                <a:latin typeface="Tahoma"/>
                <a:cs typeface="Tahoma"/>
              </a:rPr>
              <a:t>g</a:t>
            </a:r>
            <a:r>
              <a:rPr sz="3600" b="1" spc="-280" dirty="0">
                <a:solidFill>
                  <a:srgbClr val="7DBA48"/>
                </a:solidFill>
                <a:latin typeface="Tahoma"/>
                <a:cs typeface="Tahoma"/>
              </a:rPr>
              <a:t>h</a:t>
            </a:r>
            <a:r>
              <a:rPr sz="3600" b="1" spc="-185" dirty="0">
                <a:solidFill>
                  <a:srgbClr val="7DBA48"/>
                </a:solidFill>
                <a:latin typeface="Tahoma"/>
                <a:cs typeface="Tahoma"/>
              </a:rPr>
              <a:t> </a:t>
            </a:r>
            <a:r>
              <a:rPr sz="3600" b="1" spc="-165" dirty="0">
                <a:solidFill>
                  <a:srgbClr val="7DBA48"/>
                </a:solidFill>
                <a:latin typeface="Tahoma"/>
                <a:cs typeface="Tahoma"/>
              </a:rPr>
              <a:t>o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u</a:t>
            </a:r>
            <a:r>
              <a:rPr sz="3600" b="1" spc="-225" dirty="0">
                <a:solidFill>
                  <a:srgbClr val="7DBA48"/>
                </a:solidFill>
                <a:latin typeface="Tahoma"/>
                <a:cs typeface="Tahoma"/>
              </a:rPr>
              <a:t>r</a:t>
            </a:r>
            <a:r>
              <a:rPr sz="3600" b="1" spc="-185" dirty="0">
                <a:solidFill>
                  <a:srgbClr val="7DBA48"/>
                </a:solidFill>
                <a:latin typeface="Tahoma"/>
                <a:cs typeface="Tahoma"/>
              </a:rPr>
              <a:t> </a:t>
            </a:r>
            <a:r>
              <a:rPr sz="3600" b="1" spc="-225" dirty="0">
                <a:solidFill>
                  <a:srgbClr val="7DBA48"/>
                </a:solidFill>
                <a:latin typeface="Tahoma"/>
                <a:cs typeface="Tahoma"/>
              </a:rPr>
              <a:t>e</a:t>
            </a:r>
            <a:r>
              <a:rPr sz="3600" b="1" spc="-195" dirty="0">
                <a:solidFill>
                  <a:srgbClr val="7DBA48"/>
                </a:solidFill>
                <a:latin typeface="Tahoma"/>
                <a:cs typeface="Tahoma"/>
              </a:rPr>
              <a:t>v</a:t>
            </a:r>
            <a:r>
              <a:rPr sz="3600" b="1" spc="-225" dirty="0">
                <a:solidFill>
                  <a:srgbClr val="7DBA48"/>
                </a:solidFill>
                <a:latin typeface="Tahoma"/>
                <a:cs typeface="Tahoma"/>
              </a:rPr>
              <a:t>e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n</a:t>
            </a:r>
            <a:r>
              <a:rPr sz="3600" b="1" spc="-165" dirty="0">
                <a:solidFill>
                  <a:srgbClr val="7DBA48"/>
                </a:solidFill>
                <a:latin typeface="Tahoma"/>
                <a:cs typeface="Tahoma"/>
              </a:rPr>
              <a:t>t</a:t>
            </a:r>
            <a:r>
              <a:rPr sz="3600" b="1" spc="-275" dirty="0">
                <a:solidFill>
                  <a:srgbClr val="7DBA48"/>
                </a:solidFill>
                <a:latin typeface="Tahoma"/>
                <a:cs typeface="Tahoma"/>
              </a:rPr>
              <a:t>s</a:t>
            </a:r>
            <a:r>
              <a:rPr sz="3600" b="1" spc="-185" dirty="0">
                <a:solidFill>
                  <a:srgbClr val="7DBA48"/>
                </a:solidFill>
                <a:latin typeface="Tahoma"/>
                <a:cs typeface="Tahoma"/>
              </a:rPr>
              <a:t> </a:t>
            </a:r>
            <a:r>
              <a:rPr sz="3600" b="1" spc="-340" dirty="0">
                <a:solidFill>
                  <a:srgbClr val="7DBA48"/>
                </a:solidFill>
                <a:latin typeface="Tahoma"/>
                <a:cs typeface="Tahoma"/>
              </a:rPr>
              <a:t>a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n</a:t>
            </a:r>
            <a:r>
              <a:rPr sz="3600" b="1" spc="-229" dirty="0">
                <a:solidFill>
                  <a:srgbClr val="7DBA48"/>
                </a:solidFill>
                <a:latin typeface="Tahoma"/>
                <a:cs typeface="Tahoma"/>
              </a:rPr>
              <a:t>d</a:t>
            </a:r>
            <a:r>
              <a:rPr sz="3600" b="1" spc="-185" dirty="0">
                <a:solidFill>
                  <a:srgbClr val="7DBA48"/>
                </a:solidFill>
                <a:latin typeface="Tahoma"/>
                <a:cs typeface="Tahoma"/>
              </a:rPr>
              <a:t> 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h</a:t>
            </a:r>
            <a:r>
              <a:rPr sz="3600" b="1" spc="-340" dirty="0">
                <a:solidFill>
                  <a:srgbClr val="7DBA48"/>
                </a:solidFill>
                <a:latin typeface="Tahoma"/>
                <a:cs typeface="Tahoma"/>
              </a:rPr>
              <a:t>a</a:t>
            </a:r>
            <a:r>
              <a:rPr sz="3600" b="1" spc="-229" dirty="0">
                <a:solidFill>
                  <a:srgbClr val="7DBA48"/>
                </a:solidFill>
                <a:latin typeface="Tahoma"/>
                <a:cs typeface="Tahoma"/>
              </a:rPr>
              <a:t>pp</a:t>
            </a:r>
            <a:r>
              <a:rPr sz="3600" b="1" spc="-225" dirty="0">
                <a:solidFill>
                  <a:srgbClr val="7DBA48"/>
                </a:solidFill>
                <a:latin typeface="Tahoma"/>
                <a:cs typeface="Tahoma"/>
              </a:rPr>
              <a:t>e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n</a:t>
            </a:r>
            <a:r>
              <a:rPr sz="3600" b="1" spc="-175" dirty="0">
                <a:solidFill>
                  <a:srgbClr val="7DBA48"/>
                </a:solidFill>
                <a:latin typeface="Tahoma"/>
                <a:cs typeface="Tahoma"/>
              </a:rPr>
              <a:t>i</a:t>
            </a:r>
            <a:r>
              <a:rPr sz="3600" b="1" spc="-285" dirty="0">
                <a:solidFill>
                  <a:srgbClr val="7DBA48"/>
                </a:solidFill>
                <a:latin typeface="Tahoma"/>
                <a:cs typeface="Tahoma"/>
              </a:rPr>
              <a:t>n</a:t>
            </a:r>
            <a:r>
              <a:rPr sz="3600" b="1" spc="-375" dirty="0">
                <a:solidFill>
                  <a:srgbClr val="7DBA48"/>
                </a:solidFill>
                <a:latin typeface="Tahoma"/>
                <a:cs typeface="Tahoma"/>
              </a:rPr>
              <a:t>g</a:t>
            </a:r>
            <a:r>
              <a:rPr sz="3600" b="1" spc="-280" dirty="0">
                <a:solidFill>
                  <a:srgbClr val="7DBA48"/>
                </a:solidFill>
                <a:latin typeface="Tahoma"/>
                <a:cs typeface="Tahoma"/>
              </a:rPr>
              <a:t>s</a:t>
            </a:r>
            <a:r>
              <a:rPr sz="3600" b="1" spc="-275" dirty="0">
                <a:solidFill>
                  <a:srgbClr val="7DBA48"/>
                </a:solidFill>
                <a:latin typeface="Tahoma"/>
                <a:cs typeface="Tahoma"/>
              </a:rPr>
              <a:t>...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88542" y="7066336"/>
            <a:ext cx="1246505" cy="1327785"/>
            <a:chOff x="1288542" y="7066336"/>
            <a:chExt cx="1246505" cy="1327785"/>
          </a:xfrm>
        </p:grpSpPr>
        <p:sp>
          <p:nvSpPr>
            <p:cNvPr id="5" name="object 5"/>
            <p:cNvSpPr/>
            <p:nvPr/>
          </p:nvSpPr>
          <p:spPr>
            <a:xfrm>
              <a:off x="1383030" y="7245665"/>
              <a:ext cx="1151890" cy="1148080"/>
            </a:xfrm>
            <a:custGeom>
              <a:avLst/>
              <a:gdLst/>
              <a:ahLst/>
              <a:cxnLst/>
              <a:rect l="l" t="t" r="r" b="b"/>
              <a:pathLst>
                <a:path w="1151889" h="1148079">
                  <a:moveTo>
                    <a:pt x="1151870" y="573936"/>
                  </a:moveTo>
                  <a:lnTo>
                    <a:pt x="1149961" y="621012"/>
                  </a:lnTo>
                  <a:lnTo>
                    <a:pt x="1144332" y="667040"/>
                  </a:lnTo>
                  <a:lnTo>
                    <a:pt x="1135131" y="711873"/>
                  </a:lnTo>
                  <a:lnTo>
                    <a:pt x="1122507" y="755361"/>
                  </a:lnTo>
                  <a:lnTo>
                    <a:pt x="1106608" y="797358"/>
                  </a:lnTo>
                  <a:lnTo>
                    <a:pt x="1087582" y="837716"/>
                  </a:lnTo>
                  <a:lnTo>
                    <a:pt x="1065577" y="876287"/>
                  </a:lnTo>
                  <a:lnTo>
                    <a:pt x="1040742" y="912924"/>
                  </a:lnTo>
                  <a:lnTo>
                    <a:pt x="1013224" y="947478"/>
                  </a:lnTo>
                  <a:lnTo>
                    <a:pt x="983173" y="979803"/>
                  </a:lnTo>
                  <a:lnTo>
                    <a:pt x="950736" y="1009750"/>
                  </a:lnTo>
                  <a:lnTo>
                    <a:pt x="916062" y="1037172"/>
                  </a:lnTo>
                  <a:lnTo>
                    <a:pt x="879299" y="1061921"/>
                  </a:lnTo>
                  <a:lnTo>
                    <a:pt x="840594" y="1083849"/>
                  </a:lnTo>
                  <a:lnTo>
                    <a:pt x="800097" y="1102808"/>
                  </a:lnTo>
                  <a:lnTo>
                    <a:pt x="757955" y="1118652"/>
                  </a:lnTo>
                  <a:lnTo>
                    <a:pt x="714318" y="1131232"/>
                  </a:lnTo>
                  <a:lnTo>
                    <a:pt x="669332" y="1140401"/>
                  </a:lnTo>
                  <a:lnTo>
                    <a:pt x="623146" y="1146010"/>
                  </a:lnTo>
                  <a:lnTo>
                    <a:pt x="575909" y="1147913"/>
                  </a:lnTo>
                  <a:lnTo>
                    <a:pt x="528677" y="1146010"/>
                  </a:lnTo>
                  <a:lnTo>
                    <a:pt x="482495" y="1140401"/>
                  </a:lnTo>
                  <a:lnTo>
                    <a:pt x="437514" y="1131232"/>
                  </a:lnTo>
                  <a:lnTo>
                    <a:pt x="393880" y="1118652"/>
                  </a:lnTo>
                  <a:lnTo>
                    <a:pt x="351742" y="1102808"/>
                  </a:lnTo>
                  <a:lnTo>
                    <a:pt x="311249" y="1083849"/>
                  </a:lnTo>
                  <a:lnTo>
                    <a:pt x="272548" y="1061921"/>
                  </a:lnTo>
                  <a:lnTo>
                    <a:pt x="235788" y="1037172"/>
                  </a:lnTo>
                  <a:lnTo>
                    <a:pt x="201116" y="1009750"/>
                  </a:lnTo>
                  <a:lnTo>
                    <a:pt x="168682" y="979803"/>
                  </a:lnTo>
                  <a:lnTo>
                    <a:pt x="138634" y="947478"/>
                  </a:lnTo>
                  <a:lnTo>
                    <a:pt x="111119" y="912924"/>
                  </a:lnTo>
                  <a:lnTo>
                    <a:pt x="86286" y="876287"/>
                  </a:lnTo>
                  <a:lnTo>
                    <a:pt x="64283" y="837716"/>
                  </a:lnTo>
                  <a:lnTo>
                    <a:pt x="45258" y="797358"/>
                  </a:lnTo>
                  <a:lnTo>
                    <a:pt x="29360" y="755361"/>
                  </a:lnTo>
                  <a:lnTo>
                    <a:pt x="16737" y="711873"/>
                  </a:lnTo>
                  <a:lnTo>
                    <a:pt x="7537" y="667040"/>
                  </a:lnTo>
                  <a:lnTo>
                    <a:pt x="1909" y="621012"/>
                  </a:lnTo>
                  <a:lnTo>
                    <a:pt x="0" y="573936"/>
                  </a:lnTo>
                  <a:lnTo>
                    <a:pt x="1909" y="526861"/>
                  </a:lnTo>
                  <a:lnTo>
                    <a:pt x="7537" y="480835"/>
                  </a:lnTo>
                  <a:lnTo>
                    <a:pt x="16737" y="436005"/>
                  </a:lnTo>
                  <a:lnTo>
                    <a:pt x="29360" y="392519"/>
                  </a:lnTo>
                  <a:lnTo>
                    <a:pt x="45258" y="350524"/>
                  </a:lnTo>
                  <a:lnTo>
                    <a:pt x="64283" y="310169"/>
                  </a:lnTo>
                  <a:lnTo>
                    <a:pt x="86286" y="271600"/>
                  </a:lnTo>
                  <a:lnTo>
                    <a:pt x="111119" y="234966"/>
                  </a:lnTo>
                  <a:lnTo>
                    <a:pt x="138634" y="200415"/>
                  </a:lnTo>
                  <a:lnTo>
                    <a:pt x="168682" y="168093"/>
                  </a:lnTo>
                  <a:lnTo>
                    <a:pt x="201116" y="138148"/>
                  </a:lnTo>
                  <a:lnTo>
                    <a:pt x="235788" y="110729"/>
                  </a:lnTo>
                  <a:lnTo>
                    <a:pt x="272548" y="85983"/>
                  </a:lnTo>
                  <a:lnTo>
                    <a:pt x="311249" y="64057"/>
                  </a:lnTo>
                  <a:lnTo>
                    <a:pt x="351742" y="45099"/>
                  </a:lnTo>
                  <a:lnTo>
                    <a:pt x="393880" y="29257"/>
                  </a:lnTo>
                  <a:lnTo>
                    <a:pt x="437514" y="16678"/>
                  </a:lnTo>
                  <a:lnTo>
                    <a:pt x="482495" y="7511"/>
                  </a:lnTo>
                  <a:lnTo>
                    <a:pt x="528677" y="1902"/>
                  </a:lnTo>
                  <a:lnTo>
                    <a:pt x="575909" y="0"/>
                  </a:lnTo>
                  <a:lnTo>
                    <a:pt x="623146" y="1902"/>
                  </a:lnTo>
                  <a:lnTo>
                    <a:pt x="669332" y="7511"/>
                  </a:lnTo>
                  <a:lnTo>
                    <a:pt x="714318" y="16678"/>
                  </a:lnTo>
                  <a:lnTo>
                    <a:pt x="757955" y="29257"/>
                  </a:lnTo>
                  <a:lnTo>
                    <a:pt x="800097" y="45099"/>
                  </a:lnTo>
                  <a:lnTo>
                    <a:pt x="840594" y="64057"/>
                  </a:lnTo>
                  <a:lnTo>
                    <a:pt x="879299" y="85983"/>
                  </a:lnTo>
                  <a:lnTo>
                    <a:pt x="916062" y="110729"/>
                  </a:lnTo>
                  <a:lnTo>
                    <a:pt x="950736" y="138148"/>
                  </a:lnTo>
                  <a:lnTo>
                    <a:pt x="983173" y="168093"/>
                  </a:lnTo>
                  <a:lnTo>
                    <a:pt x="1013224" y="200415"/>
                  </a:lnTo>
                  <a:lnTo>
                    <a:pt x="1040742" y="234966"/>
                  </a:lnTo>
                  <a:lnTo>
                    <a:pt x="1065577" y="271600"/>
                  </a:lnTo>
                  <a:lnTo>
                    <a:pt x="1087582" y="310169"/>
                  </a:lnTo>
                  <a:lnTo>
                    <a:pt x="1106608" y="350524"/>
                  </a:lnTo>
                  <a:lnTo>
                    <a:pt x="1122507" y="392519"/>
                  </a:lnTo>
                  <a:lnTo>
                    <a:pt x="1135131" y="436005"/>
                  </a:lnTo>
                  <a:lnTo>
                    <a:pt x="1144332" y="480835"/>
                  </a:lnTo>
                  <a:lnTo>
                    <a:pt x="1149961" y="526861"/>
                  </a:lnTo>
                  <a:lnTo>
                    <a:pt x="1151870" y="573936"/>
                  </a:lnTo>
                  <a:close/>
                </a:path>
              </a:pathLst>
            </a:custGeom>
            <a:solidFill>
              <a:srgbClr val="80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8542" y="7066336"/>
              <a:ext cx="1228725" cy="1224280"/>
            </a:xfrm>
            <a:custGeom>
              <a:avLst/>
              <a:gdLst/>
              <a:ahLst/>
              <a:cxnLst/>
              <a:rect l="l" t="t" r="r" b="b"/>
              <a:pathLst>
                <a:path w="1228725" h="1224279">
                  <a:moveTo>
                    <a:pt x="1228302" y="632647"/>
                  </a:moveTo>
                  <a:lnTo>
                    <a:pt x="1224928" y="682167"/>
                  </a:lnTo>
                  <a:lnTo>
                    <a:pt x="1217341" y="731263"/>
                  </a:lnTo>
                  <a:lnTo>
                    <a:pt x="1205445" y="779626"/>
                  </a:lnTo>
                  <a:lnTo>
                    <a:pt x="1189146" y="826949"/>
                  </a:lnTo>
                  <a:lnTo>
                    <a:pt x="1169806" y="870931"/>
                  </a:lnTo>
                  <a:lnTo>
                    <a:pt x="1147469" y="913011"/>
                  </a:lnTo>
                  <a:lnTo>
                    <a:pt x="1122272" y="953048"/>
                  </a:lnTo>
                  <a:lnTo>
                    <a:pt x="1094351" y="990904"/>
                  </a:lnTo>
                  <a:lnTo>
                    <a:pt x="1063841" y="1026439"/>
                  </a:lnTo>
                  <a:lnTo>
                    <a:pt x="1030878" y="1059513"/>
                  </a:lnTo>
                  <a:lnTo>
                    <a:pt x="995599" y="1089987"/>
                  </a:lnTo>
                  <a:lnTo>
                    <a:pt x="958138" y="1117722"/>
                  </a:lnTo>
                  <a:lnTo>
                    <a:pt x="918633" y="1142578"/>
                  </a:lnTo>
                  <a:lnTo>
                    <a:pt x="877219" y="1164416"/>
                  </a:lnTo>
                  <a:lnTo>
                    <a:pt x="834032" y="1183097"/>
                  </a:lnTo>
                  <a:lnTo>
                    <a:pt x="789208" y="1198480"/>
                  </a:lnTo>
                  <a:lnTo>
                    <a:pt x="742882" y="1210426"/>
                  </a:lnTo>
                  <a:lnTo>
                    <a:pt x="695191" y="1218797"/>
                  </a:lnTo>
                  <a:lnTo>
                    <a:pt x="647284" y="1223316"/>
                  </a:lnTo>
                  <a:lnTo>
                    <a:pt x="599415" y="1223988"/>
                  </a:lnTo>
                  <a:lnTo>
                    <a:pt x="551818" y="1220906"/>
                  </a:lnTo>
                  <a:lnTo>
                    <a:pt x="504725" y="1214165"/>
                  </a:lnTo>
                  <a:lnTo>
                    <a:pt x="458368" y="1203858"/>
                  </a:lnTo>
                  <a:lnTo>
                    <a:pt x="412980" y="1190081"/>
                  </a:lnTo>
                  <a:lnTo>
                    <a:pt x="368793" y="1172927"/>
                  </a:lnTo>
                  <a:lnTo>
                    <a:pt x="326038" y="1152491"/>
                  </a:lnTo>
                  <a:lnTo>
                    <a:pt x="284950" y="1128866"/>
                  </a:lnTo>
                  <a:lnTo>
                    <a:pt x="245760" y="1102147"/>
                  </a:lnTo>
                  <a:lnTo>
                    <a:pt x="208700" y="1072428"/>
                  </a:lnTo>
                  <a:lnTo>
                    <a:pt x="174003" y="1039803"/>
                  </a:lnTo>
                  <a:lnTo>
                    <a:pt x="141901" y="1004366"/>
                  </a:lnTo>
                  <a:lnTo>
                    <a:pt x="112627" y="966213"/>
                  </a:lnTo>
                  <a:lnTo>
                    <a:pt x="86313" y="925435"/>
                  </a:lnTo>
                  <a:lnTo>
                    <a:pt x="63409" y="882872"/>
                  </a:lnTo>
                  <a:lnTo>
                    <a:pt x="43958" y="838780"/>
                  </a:lnTo>
                  <a:lnTo>
                    <a:pt x="28003" y="793419"/>
                  </a:lnTo>
                  <a:lnTo>
                    <a:pt x="15586" y="747045"/>
                  </a:lnTo>
                  <a:lnTo>
                    <a:pt x="6751" y="699918"/>
                  </a:lnTo>
                  <a:lnTo>
                    <a:pt x="1542" y="652295"/>
                  </a:lnTo>
                  <a:lnTo>
                    <a:pt x="0" y="604435"/>
                  </a:lnTo>
                  <a:lnTo>
                    <a:pt x="2168" y="556595"/>
                  </a:lnTo>
                  <a:lnTo>
                    <a:pt x="8091" y="509034"/>
                  </a:lnTo>
                  <a:lnTo>
                    <a:pt x="17810" y="462010"/>
                  </a:lnTo>
                  <a:lnTo>
                    <a:pt x="31369" y="415780"/>
                  </a:lnTo>
                  <a:lnTo>
                    <a:pt x="48811" y="370603"/>
                  </a:lnTo>
                  <a:lnTo>
                    <a:pt x="70178" y="326737"/>
                  </a:lnTo>
                  <a:lnTo>
                    <a:pt x="77808" y="313858"/>
                  </a:lnTo>
                  <a:lnTo>
                    <a:pt x="77808" y="611340"/>
                  </a:lnTo>
                  <a:lnTo>
                    <a:pt x="79550" y="657746"/>
                  </a:lnTo>
                  <a:lnTo>
                    <a:pt x="85199" y="703788"/>
                  </a:lnTo>
                  <a:lnTo>
                    <a:pt x="94749" y="749170"/>
                  </a:lnTo>
                  <a:lnTo>
                    <a:pt x="108197" y="793596"/>
                  </a:lnTo>
                  <a:lnTo>
                    <a:pt x="125536" y="836768"/>
                  </a:lnTo>
                  <a:lnTo>
                    <a:pt x="146762" y="878391"/>
                  </a:lnTo>
                  <a:lnTo>
                    <a:pt x="171869" y="918169"/>
                  </a:lnTo>
                  <a:lnTo>
                    <a:pt x="200853" y="955805"/>
                  </a:lnTo>
                  <a:lnTo>
                    <a:pt x="233709" y="991002"/>
                  </a:lnTo>
                  <a:lnTo>
                    <a:pt x="269290" y="1022714"/>
                  </a:lnTo>
                  <a:lnTo>
                    <a:pt x="307244" y="1051015"/>
                  </a:lnTo>
                  <a:lnTo>
                    <a:pt x="347280" y="1075831"/>
                  </a:lnTo>
                  <a:lnTo>
                    <a:pt x="389111" y="1097086"/>
                  </a:lnTo>
                  <a:lnTo>
                    <a:pt x="432448" y="1114708"/>
                  </a:lnTo>
                  <a:lnTo>
                    <a:pt x="477001" y="1128622"/>
                  </a:lnTo>
                  <a:lnTo>
                    <a:pt x="522481" y="1138753"/>
                  </a:lnTo>
                  <a:lnTo>
                    <a:pt x="568601" y="1145028"/>
                  </a:lnTo>
                  <a:lnTo>
                    <a:pt x="615071" y="1147372"/>
                  </a:lnTo>
                  <a:lnTo>
                    <a:pt x="661676" y="1145703"/>
                  </a:lnTo>
                  <a:lnTo>
                    <a:pt x="707907" y="1139972"/>
                  </a:lnTo>
                  <a:lnTo>
                    <a:pt x="753694" y="1130080"/>
                  </a:lnTo>
                  <a:lnTo>
                    <a:pt x="798677" y="1115960"/>
                  </a:lnTo>
                  <a:lnTo>
                    <a:pt x="842566" y="1097538"/>
                  </a:lnTo>
                  <a:lnTo>
                    <a:pt x="885073" y="1074740"/>
                  </a:lnTo>
                  <a:lnTo>
                    <a:pt x="924776" y="1048511"/>
                  </a:lnTo>
                  <a:lnTo>
                    <a:pt x="961781" y="1019165"/>
                  </a:lnTo>
                  <a:lnTo>
                    <a:pt x="995944" y="986958"/>
                  </a:lnTo>
                  <a:lnTo>
                    <a:pt x="1027121" y="952144"/>
                  </a:lnTo>
                  <a:lnTo>
                    <a:pt x="1055170" y="914977"/>
                  </a:lnTo>
                  <a:lnTo>
                    <a:pt x="1079946" y="875711"/>
                  </a:lnTo>
                  <a:lnTo>
                    <a:pt x="1101307" y="834600"/>
                  </a:lnTo>
                  <a:lnTo>
                    <a:pt x="1119109" y="791900"/>
                  </a:lnTo>
                  <a:lnTo>
                    <a:pt x="1133209" y="747863"/>
                  </a:lnTo>
                  <a:lnTo>
                    <a:pt x="1143463" y="702745"/>
                  </a:lnTo>
                  <a:lnTo>
                    <a:pt x="1149728" y="656800"/>
                  </a:lnTo>
                  <a:lnTo>
                    <a:pt x="1151862" y="610282"/>
                  </a:lnTo>
                  <a:lnTo>
                    <a:pt x="1151862" y="318603"/>
                  </a:lnTo>
                  <a:lnTo>
                    <a:pt x="1165385" y="343886"/>
                  </a:lnTo>
                  <a:lnTo>
                    <a:pt x="1185296" y="389477"/>
                  </a:lnTo>
                  <a:lnTo>
                    <a:pt x="1201564" y="436493"/>
                  </a:lnTo>
                  <a:lnTo>
                    <a:pt x="1214093" y="484626"/>
                  </a:lnTo>
                  <a:lnTo>
                    <a:pt x="1222790" y="533569"/>
                  </a:lnTo>
                  <a:lnTo>
                    <a:pt x="1227558" y="583012"/>
                  </a:lnTo>
                  <a:lnTo>
                    <a:pt x="1228302" y="632647"/>
                  </a:lnTo>
                  <a:close/>
                </a:path>
                <a:path w="1228725" h="1224279">
                  <a:moveTo>
                    <a:pt x="613800" y="76636"/>
                  </a:moveTo>
                  <a:lnTo>
                    <a:pt x="566867" y="79174"/>
                  </a:lnTo>
                  <a:lnTo>
                    <a:pt x="520518" y="85599"/>
                  </a:lnTo>
                  <a:lnTo>
                    <a:pt x="475026" y="95811"/>
                  </a:lnTo>
                  <a:lnTo>
                    <a:pt x="430668" y="109711"/>
                  </a:lnTo>
                  <a:lnTo>
                    <a:pt x="387719" y="127202"/>
                  </a:lnTo>
                  <a:lnTo>
                    <a:pt x="346456" y="148184"/>
                  </a:lnTo>
                  <a:lnTo>
                    <a:pt x="307152" y="172558"/>
                  </a:lnTo>
                  <a:lnTo>
                    <a:pt x="270084" y="200227"/>
                  </a:lnTo>
                  <a:lnTo>
                    <a:pt x="235528" y="231089"/>
                  </a:lnTo>
                  <a:lnTo>
                    <a:pt x="203759" y="265049"/>
                  </a:lnTo>
                  <a:lnTo>
                    <a:pt x="175052" y="302005"/>
                  </a:lnTo>
                  <a:lnTo>
                    <a:pt x="149682" y="341860"/>
                  </a:lnTo>
                  <a:lnTo>
                    <a:pt x="127877" y="384225"/>
                  </a:lnTo>
                  <a:lnTo>
                    <a:pt x="110009" y="428005"/>
                  </a:lnTo>
                  <a:lnTo>
                    <a:pt x="96073" y="472903"/>
                  </a:lnTo>
                  <a:lnTo>
                    <a:pt x="86064" y="518622"/>
                  </a:lnTo>
                  <a:lnTo>
                    <a:pt x="79978" y="564867"/>
                  </a:lnTo>
                  <a:lnTo>
                    <a:pt x="77808" y="611340"/>
                  </a:lnTo>
                  <a:lnTo>
                    <a:pt x="77808" y="313858"/>
                  </a:lnTo>
                  <a:lnTo>
                    <a:pt x="122465" y="245734"/>
                  </a:lnTo>
                  <a:lnTo>
                    <a:pt x="152719" y="208989"/>
                  </a:lnTo>
                  <a:lnTo>
                    <a:pt x="185486" y="174877"/>
                  </a:lnTo>
                  <a:lnTo>
                    <a:pt x="220595" y="143496"/>
                  </a:lnTo>
                  <a:lnTo>
                    <a:pt x="257875" y="114942"/>
                  </a:lnTo>
                  <a:lnTo>
                    <a:pt x="297156" y="89314"/>
                  </a:lnTo>
                  <a:lnTo>
                    <a:pt x="338267" y="66709"/>
                  </a:lnTo>
                  <a:lnTo>
                    <a:pt x="381037" y="47224"/>
                  </a:lnTo>
                  <a:lnTo>
                    <a:pt x="425295" y="30955"/>
                  </a:lnTo>
                  <a:lnTo>
                    <a:pt x="470872" y="18001"/>
                  </a:lnTo>
                  <a:lnTo>
                    <a:pt x="517595" y="8459"/>
                  </a:lnTo>
                  <a:lnTo>
                    <a:pt x="565295" y="2426"/>
                  </a:lnTo>
                  <a:lnTo>
                    <a:pt x="576611" y="1860"/>
                  </a:lnTo>
                  <a:lnTo>
                    <a:pt x="576611" y="37858"/>
                  </a:lnTo>
                  <a:lnTo>
                    <a:pt x="585920" y="64317"/>
                  </a:lnTo>
                  <a:lnTo>
                    <a:pt x="613800" y="76636"/>
                  </a:lnTo>
                  <a:close/>
                </a:path>
                <a:path w="1228725" h="1224279">
                  <a:moveTo>
                    <a:pt x="650989" y="37820"/>
                  </a:moveTo>
                  <a:lnTo>
                    <a:pt x="641680" y="64302"/>
                  </a:lnTo>
                  <a:lnTo>
                    <a:pt x="613800" y="76636"/>
                  </a:lnTo>
                  <a:lnTo>
                    <a:pt x="585920" y="64317"/>
                  </a:lnTo>
                  <a:lnTo>
                    <a:pt x="576611" y="37858"/>
                  </a:lnTo>
                  <a:lnTo>
                    <a:pt x="585897" y="11629"/>
                  </a:lnTo>
                  <a:lnTo>
                    <a:pt x="613800" y="0"/>
                  </a:lnTo>
                  <a:lnTo>
                    <a:pt x="641703" y="11586"/>
                  </a:lnTo>
                  <a:lnTo>
                    <a:pt x="650989" y="37820"/>
                  </a:lnTo>
                  <a:close/>
                </a:path>
                <a:path w="1228725" h="1224279">
                  <a:moveTo>
                    <a:pt x="613800" y="0"/>
                  </a:moveTo>
                  <a:lnTo>
                    <a:pt x="585897" y="11629"/>
                  </a:lnTo>
                  <a:lnTo>
                    <a:pt x="576611" y="37858"/>
                  </a:lnTo>
                  <a:lnTo>
                    <a:pt x="576611" y="1860"/>
                  </a:lnTo>
                  <a:lnTo>
                    <a:pt x="613800" y="0"/>
                  </a:lnTo>
                  <a:close/>
                </a:path>
                <a:path w="1228725" h="1224279">
                  <a:moveTo>
                    <a:pt x="1151862" y="318603"/>
                  </a:moveTo>
                  <a:lnTo>
                    <a:pt x="1151862" y="610282"/>
                  </a:lnTo>
                  <a:lnTo>
                    <a:pt x="1149719" y="563445"/>
                  </a:lnTo>
                  <a:lnTo>
                    <a:pt x="1143158" y="516544"/>
                  </a:lnTo>
                  <a:lnTo>
                    <a:pt x="1132035" y="469833"/>
                  </a:lnTo>
                  <a:lnTo>
                    <a:pt x="1116775" y="424501"/>
                  </a:lnTo>
                  <a:lnTo>
                    <a:pt x="1097907" y="381262"/>
                  </a:lnTo>
                  <a:lnTo>
                    <a:pt x="1075629" y="340263"/>
                  </a:lnTo>
                  <a:lnTo>
                    <a:pt x="1050137" y="301651"/>
                  </a:lnTo>
                  <a:lnTo>
                    <a:pt x="1021627" y="265575"/>
                  </a:lnTo>
                  <a:lnTo>
                    <a:pt x="990296" y="232180"/>
                  </a:lnTo>
                  <a:lnTo>
                    <a:pt x="956341" y="201615"/>
                  </a:lnTo>
                  <a:lnTo>
                    <a:pt x="919957" y="174027"/>
                  </a:lnTo>
                  <a:lnTo>
                    <a:pt x="881342" y="149563"/>
                  </a:lnTo>
                  <a:lnTo>
                    <a:pt x="840692" y="128371"/>
                  </a:lnTo>
                  <a:lnTo>
                    <a:pt x="798204" y="110597"/>
                  </a:lnTo>
                  <a:lnTo>
                    <a:pt x="754074" y="96389"/>
                  </a:lnTo>
                  <a:lnTo>
                    <a:pt x="708499" y="85895"/>
                  </a:lnTo>
                  <a:lnTo>
                    <a:pt x="661603" y="79258"/>
                  </a:lnTo>
                  <a:lnTo>
                    <a:pt x="613800" y="76636"/>
                  </a:lnTo>
                  <a:lnTo>
                    <a:pt x="641680" y="64302"/>
                  </a:lnTo>
                  <a:lnTo>
                    <a:pt x="650989" y="37820"/>
                  </a:lnTo>
                  <a:lnTo>
                    <a:pt x="650989" y="1870"/>
                  </a:lnTo>
                  <a:lnTo>
                    <a:pt x="662984" y="2473"/>
                  </a:lnTo>
                  <a:lnTo>
                    <a:pt x="711591" y="8667"/>
                  </a:lnTo>
                  <a:lnTo>
                    <a:pt x="759390" y="18504"/>
                  </a:lnTo>
                  <a:lnTo>
                    <a:pt x="806149" y="31907"/>
                  </a:lnTo>
                  <a:lnTo>
                    <a:pt x="851636" y="48798"/>
                  </a:lnTo>
                  <a:lnTo>
                    <a:pt x="895621" y="69100"/>
                  </a:lnTo>
                  <a:lnTo>
                    <a:pt x="937872" y="92736"/>
                  </a:lnTo>
                  <a:lnTo>
                    <a:pt x="978157" y="119628"/>
                  </a:lnTo>
                  <a:lnTo>
                    <a:pt x="1016245" y="149699"/>
                  </a:lnTo>
                  <a:lnTo>
                    <a:pt x="1051905" y="182872"/>
                  </a:lnTo>
                  <a:lnTo>
                    <a:pt x="1084905" y="219070"/>
                  </a:lnTo>
                  <a:lnTo>
                    <a:pt x="1115014" y="258214"/>
                  </a:lnTo>
                  <a:lnTo>
                    <a:pt x="1141926" y="300029"/>
                  </a:lnTo>
                  <a:lnTo>
                    <a:pt x="1151862" y="318603"/>
                  </a:lnTo>
                  <a:close/>
                </a:path>
                <a:path w="1228725" h="1224279">
                  <a:moveTo>
                    <a:pt x="650989" y="1870"/>
                  </a:moveTo>
                  <a:lnTo>
                    <a:pt x="650989" y="37820"/>
                  </a:lnTo>
                  <a:lnTo>
                    <a:pt x="641703" y="11586"/>
                  </a:lnTo>
                  <a:lnTo>
                    <a:pt x="613800" y="0"/>
                  </a:lnTo>
                  <a:lnTo>
                    <a:pt x="650989" y="1870"/>
                  </a:lnTo>
                  <a:close/>
                </a:path>
              </a:pathLst>
            </a:custGeom>
            <a:solidFill>
              <a:srgbClr val="52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88542" y="5278865"/>
            <a:ext cx="1246505" cy="1327785"/>
            <a:chOff x="1288542" y="5278865"/>
            <a:chExt cx="1246505" cy="1327785"/>
          </a:xfrm>
        </p:grpSpPr>
        <p:sp>
          <p:nvSpPr>
            <p:cNvPr id="8" name="object 8"/>
            <p:cNvSpPr/>
            <p:nvPr/>
          </p:nvSpPr>
          <p:spPr>
            <a:xfrm>
              <a:off x="1383030" y="5458194"/>
              <a:ext cx="1151890" cy="1148080"/>
            </a:xfrm>
            <a:custGeom>
              <a:avLst/>
              <a:gdLst/>
              <a:ahLst/>
              <a:cxnLst/>
              <a:rect l="l" t="t" r="r" b="b"/>
              <a:pathLst>
                <a:path w="1151889" h="1148079">
                  <a:moveTo>
                    <a:pt x="1151870" y="573956"/>
                  </a:moveTo>
                  <a:lnTo>
                    <a:pt x="1149961" y="621027"/>
                  </a:lnTo>
                  <a:lnTo>
                    <a:pt x="1144332" y="667050"/>
                  </a:lnTo>
                  <a:lnTo>
                    <a:pt x="1135131" y="711879"/>
                  </a:lnTo>
                  <a:lnTo>
                    <a:pt x="1122507" y="755364"/>
                  </a:lnTo>
                  <a:lnTo>
                    <a:pt x="1106608" y="797358"/>
                  </a:lnTo>
                  <a:lnTo>
                    <a:pt x="1087582" y="837714"/>
                  </a:lnTo>
                  <a:lnTo>
                    <a:pt x="1065577" y="876284"/>
                  </a:lnTo>
                  <a:lnTo>
                    <a:pt x="1040742" y="912919"/>
                  </a:lnTo>
                  <a:lnTo>
                    <a:pt x="1013224" y="947473"/>
                  </a:lnTo>
                  <a:lnTo>
                    <a:pt x="983173" y="979798"/>
                  </a:lnTo>
                  <a:lnTo>
                    <a:pt x="950736" y="1009745"/>
                  </a:lnTo>
                  <a:lnTo>
                    <a:pt x="916062" y="1037167"/>
                  </a:lnTo>
                  <a:lnTo>
                    <a:pt x="879299" y="1061917"/>
                  </a:lnTo>
                  <a:lnTo>
                    <a:pt x="840594" y="1083845"/>
                  </a:lnTo>
                  <a:lnTo>
                    <a:pt x="800097" y="1102806"/>
                  </a:lnTo>
                  <a:lnTo>
                    <a:pt x="757955" y="1118650"/>
                  </a:lnTo>
                  <a:lnTo>
                    <a:pt x="714318" y="1131231"/>
                  </a:lnTo>
                  <a:lnTo>
                    <a:pt x="669332" y="1140400"/>
                  </a:lnTo>
                  <a:lnTo>
                    <a:pt x="623146" y="1146010"/>
                  </a:lnTo>
                  <a:lnTo>
                    <a:pt x="575909" y="1147913"/>
                  </a:lnTo>
                  <a:lnTo>
                    <a:pt x="528677" y="1146010"/>
                  </a:lnTo>
                  <a:lnTo>
                    <a:pt x="482495" y="1140400"/>
                  </a:lnTo>
                  <a:lnTo>
                    <a:pt x="437514" y="1131231"/>
                  </a:lnTo>
                  <a:lnTo>
                    <a:pt x="393880" y="1118650"/>
                  </a:lnTo>
                  <a:lnTo>
                    <a:pt x="351742" y="1102806"/>
                  </a:lnTo>
                  <a:lnTo>
                    <a:pt x="311249" y="1083845"/>
                  </a:lnTo>
                  <a:lnTo>
                    <a:pt x="272548" y="1061917"/>
                  </a:lnTo>
                  <a:lnTo>
                    <a:pt x="235788" y="1037167"/>
                  </a:lnTo>
                  <a:lnTo>
                    <a:pt x="201116" y="1009745"/>
                  </a:lnTo>
                  <a:lnTo>
                    <a:pt x="168682" y="979798"/>
                  </a:lnTo>
                  <a:lnTo>
                    <a:pt x="138634" y="947473"/>
                  </a:lnTo>
                  <a:lnTo>
                    <a:pt x="111119" y="912919"/>
                  </a:lnTo>
                  <a:lnTo>
                    <a:pt x="86286" y="876284"/>
                  </a:lnTo>
                  <a:lnTo>
                    <a:pt x="64283" y="837714"/>
                  </a:lnTo>
                  <a:lnTo>
                    <a:pt x="45258" y="797358"/>
                  </a:lnTo>
                  <a:lnTo>
                    <a:pt x="29360" y="755364"/>
                  </a:lnTo>
                  <a:lnTo>
                    <a:pt x="16737" y="711879"/>
                  </a:lnTo>
                  <a:lnTo>
                    <a:pt x="7537" y="667050"/>
                  </a:lnTo>
                  <a:lnTo>
                    <a:pt x="1909" y="621027"/>
                  </a:lnTo>
                  <a:lnTo>
                    <a:pt x="0" y="573956"/>
                  </a:lnTo>
                  <a:lnTo>
                    <a:pt x="1909" y="526885"/>
                  </a:lnTo>
                  <a:lnTo>
                    <a:pt x="7537" y="480862"/>
                  </a:lnTo>
                  <a:lnTo>
                    <a:pt x="16737" y="436034"/>
                  </a:lnTo>
                  <a:lnTo>
                    <a:pt x="29360" y="392549"/>
                  </a:lnTo>
                  <a:lnTo>
                    <a:pt x="45258" y="350554"/>
                  </a:lnTo>
                  <a:lnTo>
                    <a:pt x="64283" y="310198"/>
                  </a:lnTo>
                  <a:lnTo>
                    <a:pt x="86286" y="271629"/>
                  </a:lnTo>
                  <a:lnTo>
                    <a:pt x="111119" y="234993"/>
                  </a:lnTo>
                  <a:lnTo>
                    <a:pt x="138634" y="200439"/>
                  </a:lnTo>
                  <a:lnTo>
                    <a:pt x="168682" y="168115"/>
                  </a:lnTo>
                  <a:lnTo>
                    <a:pt x="201116" y="138167"/>
                  </a:lnTo>
                  <a:lnTo>
                    <a:pt x="235788" y="110745"/>
                  </a:lnTo>
                  <a:lnTo>
                    <a:pt x="272548" y="85996"/>
                  </a:lnTo>
                  <a:lnTo>
                    <a:pt x="311249" y="64067"/>
                  </a:lnTo>
                  <a:lnTo>
                    <a:pt x="351742" y="45107"/>
                  </a:lnTo>
                  <a:lnTo>
                    <a:pt x="393880" y="29262"/>
                  </a:lnTo>
                  <a:lnTo>
                    <a:pt x="437514" y="16681"/>
                  </a:lnTo>
                  <a:lnTo>
                    <a:pt x="482495" y="7512"/>
                  </a:lnTo>
                  <a:lnTo>
                    <a:pt x="528677" y="1902"/>
                  </a:lnTo>
                  <a:lnTo>
                    <a:pt x="575909" y="0"/>
                  </a:lnTo>
                  <a:lnTo>
                    <a:pt x="623146" y="1902"/>
                  </a:lnTo>
                  <a:lnTo>
                    <a:pt x="669332" y="7512"/>
                  </a:lnTo>
                  <a:lnTo>
                    <a:pt x="714318" y="16681"/>
                  </a:lnTo>
                  <a:lnTo>
                    <a:pt x="757955" y="29262"/>
                  </a:lnTo>
                  <a:lnTo>
                    <a:pt x="800097" y="45106"/>
                  </a:lnTo>
                  <a:lnTo>
                    <a:pt x="840594" y="64067"/>
                  </a:lnTo>
                  <a:lnTo>
                    <a:pt x="879299" y="85996"/>
                  </a:lnTo>
                  <a:lnTo>
                    <a:pt x="916062" y="110745"/>
                  </a:lnTo>
                  <a:lnTo>
                    <a:pt x="950736" y="138167"/>
                  </a:lnTo>
                  <a:lnTo>
                    <a:pt x="983173" y="168115"/>
                  </a:lnTo>
                  <a:lnTo>
                    <a:pt x="1013224" y="200439"/>
                  </a:lnTo>
                  <a:lnTo>
                    <a:pt x="1040742" y="234993"/>
                  </a:lnTo>
                  <a:lnTo>
                    <a:pt x="1065577" y="271629"/>
                  </a:lnTo>
                  <a:lnTo>
                    <a:pt x="1087582" y="310198"/>
                  </a:lnTo>
                  <a:lnTo>
                    <a:pt x="1106608" y="350554"/>
                  </a:lnTo>
                  <a:lnTo>
                    <a:pt x="1122507" y="392549"/>
                  </a:lnTo>
                  <a:lnTo>
                    <a:pt x="1135131" y="436034"/>
                  </a:lnTo>
                  <a:lnTo>
                    <a:pt x="1144332" y="480862"/>
                  </a:lnTo>
                  <a:lnTo>
                    <a:pt x="1149961" y="526885"/>
                  </a:lnTo>
                  <a:lnTo>
                    <a:pt x="1151870" y="573956"/>
                  </a:lnTo>
                  <a:close/>
                </a:path>
              </a:pathLst>
            </a:custGeom>
            <a:solidFill>
              <a:srgbClr val="80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8542" y="5278865"/>
              <a:ext cx="1228725" cy="1224280"/>
            </a:xfrm>
            <a:custGeom>
              <a:avLst/>
              <a:gdLst/>
              <a:ahLst/>
              <a:cxnLst/>
              <a:rect l="l" t="t" r="r" b="b"/>
              <a:pathLst>
                <a:path w="1228725" h="1224279">
                  <a:moveTo>
                    <a:pt x="1228253" y="632662"/>
                  </a:moveTo>
                  <a:lnTo>
                    <a:pt x="1224884" y="682181"/>
                  </a:lnTo>
                  <a:lnTo>
                    <a:pt x="1217305" y="731276"/>
                  </a:lnTo>
                  <a:lnTo>
                    <a:pt x="1205424" y="779638"/>
                  </a:lnTo>
                  <a:lnTo>
                    <a:pt x="1189146" y="826959"/>
                  </a:lnTo>
                  <a:lnTo>
                    <a:pt x="1169806" y="870942"/>
                  </a:lnTo>
                  <a:lnTo>
                    <a:pt x="1147469" y="913025"/>
                  </a:lnTo>
                  <a:lnTo>
                    <a:pt x="1122272" y="953066"/>
                  </a:lnTo>
                  <a:lnTo>
                    <a:pt x="1094351" y="990927"/>
                  </a:lnTo>
                  <a:lnTo>
                    <a:pt x="1063841" y="1026467"/>
                  </a:lnTo>
                  <a:lnTo>
                    <a:pt x="1030878" y="1059547"/>
                  </a:lnTo>
                  <a:lnTo>
                    <a:pt x="995599" y="1090027"/>
                  </a:lnTo>
                  <a:lnTo>
                    <a:pt x="958138" y="1117766"/>
                  </a:lnTo>
                  <a:lnTo>
                    <a:pt x="918633" y="1142626"/>
                  </a:lnTo>
                  <a:lnTo>
                    <a:pt x="877219" y="1164465"/>
                  </a:lnTo>
                  <a:lnTo>
                    <a:pt x="834032" y="1183145"/>
                  </a:lnTo>
                  <a:lnTo>
                    <a:pt x="789208" y="1198525"/>
                  </a:lnTo>
                  <a:lnTo>
                    <a:pt x="742882" y="1210466"/>
                  </a:lnTo>
                  <a:lnTo>
                    <a:pt x="695191" y="1218827"/>
                  </a:lnTo>
                  <a:lnTo>
                    <a:pt x="647284" y="1223333"/>
                  </a:lnTo>
                  <a:lnTo>
                    <a:pt x="599415" y="1223995"/>
                  </a:lnTo>
                  <a:lnTo>
                    <a:pt x="551818" y="1220906"/>
                  </a:lnTo>
                  <a:lnTo>
                    <a:pt x="504725" y="1214160"/>
                  </a:lnTo>
                  <a:lnTo>
                    <a:pt x="458368" y="1203852"/>
                  </a:lnTo>
                  <a:lnTo>
                    <a:pt x="412980" y="1190074"/>
                  </a:lnTo>
                  <a:lnTo>
                    <a:pt x="368793" y="1172922"/>
                  </a:lnTo>
                  <a:lnTo>
                    <a:pt x="326038" y="1152488"/>
                  </a:lnTo>
                  <a:lnTo>
                    <a:pt x="284950" y="1128867"/>
                  </a:lnTo>
                  <a:lnTo>
                    <a:pt x="245760" y="1102152"/>
                  </a:lnTo>
                  <a:lnTo>
                    <a:pt x="208700" y="1072437"/>
                  </a:lnTo>
                  <a:lnTo>
                    <a:pt x="174003" y="1039817"/>
                  </a:lnTo>
                  <a:lnTo>
                    <a:pt x="141901" y="1004384"/>
                  </a:lnTo>
                  <a:lnTo>
                    <a:pt x="112627" y="966233"/>
                  </a:lnTo>
                  <a:lnTo>
                    <a:pt x="86313" y="925448"/>
                  </a:lnTo>
                  <a:lnTo>
                    <a:pt x="63409" y="882877"/>
                  </a:lnTo>
                  <a:lnTo>
                    <a:pt x="43958" y="838781"/>
                  </a:lnTo>
                  <a:lnTo>
                    <a:pt x="28003" y="793416"/>
                  </a:lnTo>
                  <a:lnTo>
                    <a:pt x="15586" y="747041"/>
                  </a:lnTo>
                  <a:lnTo>
                    <a:pt x="6751" y="699913"/>
                  </a:lnTo>
                  <a:lnTo>
                    <a:pt x="1542" y="652291"/>
                  </a:lnTo>
                  <a:lnTo>
                    <a:pt x="0" y="604433"/>
                  </a:lnTo>
                  <a:lnTo>
                    <a:pt x="2168" y="556597"/>
                  </a:lnTo>
                  <a:lnTo>
                    <a:pt x="8091" y="509041"/>
                  </a:lnTo>
                  <a:lnTo>
                    <a:pt x="17810" y="462023"/>
                  </a:lnTo>
                  <a:lnTo>
                    <a:pt x="31369" y="415801"/>
                  </a:lnTo>
                  <a:lnTo>
                    <a:pt x="48811" y="370633"/>
                  </a:lnTo>
                  <a:lnTo>
                    <a:pt x="70178" y="326778"/>
                  </a:lnTo>
                  <a:lnTo>
                    <a:pt x="77808" y="313896"/>
                  </a:lnTo>
                  <a:lnTo>
                    <a:pt x="77808" y="611349"/>
                  </a:lnTo>
                  <a:lnTo>
                    <a:pt x="79550" y="657754"/>
                  </a:lnTo>
                  <a:lnTo>
                    <a:pt x="85199" y="703795"/>
                  </a:lnTo>
                  <a:lnTo>
                    <a:pt x="94749" y="749175"/>
                  </a:lnTo>
                  <a:lnTo>
                    <a:pt x="108197" y="793598"/>
                  </a:lnTo>
                  <a:lnTo>
                    <a:pt x="125536" y="836766"/>
                  </a:lnTo>
                  <a:lnTo>
                    <a:pt x="146762" y="878384"/>
                  </a:lnTo>
                  <a:lnTo>
                    <a:pt x="171869" y="918153"/>
                  </a:lnTo>
                  <a:lnTo>
                    <a:pt x="200853" y="955778"/>
                  </a:lnTo>
                  <a:lnTo>
                    <a:pt x="233709" y="990961"/>
                  </a:lnTo>
                  <a:lnTo>
                    <a:pt x="269290" y="1022674"/>
                  </a:lnTo>
                  <a:lnTo>
                    <a:pt x="307244" y="1050977"/>
                  </a:lnTo>
                  <a:lnTo>
                    <a:pt x="347280" y="1075796"/>
                  </a:lnTo>
                  <a:lnTo>
                    <a:pt x="389111" y="1097057"/>
                  </a:lnTo>
                  <a:lnTo>
                    <a:pt x="432448" y="1114684"/>
                  </a:lnTo>
                  <a:lnTo>
                    <a:pt x="477001" y="1128604"/>
                  </a:lnTo>
                  <a:lnTo>
                    <a:pt x="522481" y="1138742"/>
                  </a:lnTo>
                  <a:lnTo>
                    <a:pt x="568601" y="1145023"/>
                  </a:lnTo>
                  <a:lnTo>
                    <a:pt x="615071" y="1147373"/>
                  </a:lnTo>
                  <a:lnTo>
                    <a:pt x="661676" y="1145708"/>
                  </a:lnTo>
                  <a:lnTo>
                    <a:pt x="707907" y="1139982"/>
                  </a:lnTo>
                  <a:lnTo>
                    <a:pt x="753694" y="1130092"/>
                  </a:lnTo>
                  <a:lnTo>
                    <a:pt x="798677" y="1115973"/>
                  </a:lnTo>
                  <a:lnTo>
                    <a:pt x="842566" y="1097550"/>
                  </a:lnTo>
                  <a:lnTo>
                    <a:pt x="885073" y="1074750"/>
                  </a:lnTo>
                  <a:lnTo>
                    <a:pt x="924776" y="1048522"/>
                  </a:lnTo>
                  <a:lnTo>
                    <a:pt x="961781" y="1019178"/>
                  </a:lnTo>
                  <a:lnTo>
                    <a:pt x="995944" y="986972"/>
                  </a:lnTo>
                  <a:lnTo>
                    <a:pt x="1027121" y="952158"/>
                  </a:lnTo>
                  <a:lnTo>
                    <a:pt x="1055170" y="914990"/>
                  </a:lnTo>
                  <a:lnTo>
                    <a:pt x="1079946" y="875724"/>
                  </a:lnTo>
                  <a:lnTo>
                    <a:pt x="1101307" y="834613"/>
                  </a:lnTo>
                  <a:lnTo>
                    <a:pt x="1119109" y="791911"/>
                  </a:lnTo>
                  <a:lnTo>
                    <a:pt x="1133209" y="747874"/>
                  </a:lnTo>
                  <a:lnTo>
                    <a:pt x="1143463" y="702754"/>
                  </a:lnTo>
                  <a:lnTo>
                    <a:pt x="1149728" y="656808"/>
                  </a:lnTo>
                  <a:lnTo>
                    <a:pt x="1151862" y="610288"/>
                  </a:lnTo>
                  <a:lnTo>
                    <a:pt x="1151862" y="318747"/>
                  </a:lnTo>
                  <a:lnTo>
                    <a:pt x="1165319" y="343891"/>
                  </a:lnTo>
                  <a:lnTo>
                    <a:pt x="1185238" y="389484"/>
                  </a:lnTo>
                  <a:lnTo>
                    <a:pt x="1201511" y="436502"/>
                  </a:lnTo>
                  <a:lnTo>
                    <a:pt x="1214042" y="484638"/>
                  </a:lnTo>
                  <a:lnTo>
                    <a:pt x="1222738" y="533581"/>
                  </a:lnTo>
                  <a:lnTo>
                    <a:pt x="1227507" y="583026"/>
                  </a:lnTo>
                  <a:lnTo>
                    <a:pt x="1228253" y="632662"/>
                  </a:lnTo>
                  <a:close/>
                </a:path>
                <a:path w="1228725" h="1224279">
                  <a:moveTo>
                    <a:pt x="613799" y="76636"/>
                  </a:moveTo>
                  <a:lnTo>
                    <a:pt x="566867" y="79174"/>
                  </a:lnTo>
                  <a:lnTo>
                    <a:pt x="520518" y="85598"/>
                  </a:lnTo>
                  <a:lnTo>
                    <a:pt x="475026" y="95811"/>
                  </a:lnTo>
                  <a:lnTo>
                    <a:pt x="430668" y="109712"/>
                  </a:lnTo>
                  <a:lnTo>
                    <a:pt x="387719" y="127205"/>
                  </a:lnTo>
                  <a:lnTo>
                    <a:pt x="346456" y="148189"/>
                  </a:lnTo>
                  <a:lnTo>
                    <a:pt x="307152" y="172566"/>
                  </a:lnTo>
                  <a:lnTo>
                    <a:pt x="270084" y="200238"/>
                  </a:lnTo>
                  <a:lnTo>
                    <a:pt x="235528" y="231106"/>
                  </a:lnTo>
                  <a:lnTo>
                    <a:pt x="203759" y="265072"/>
                  </a:lnTo>
                  <a:lnTo>
                    <a:pt x="175052" y="302036"/>
                  </a:lnTo>
                  <a:lnTo>
                    <a:pt x="149682" y="341900"/>
                  </a:lnTo>
                  <a:lnTo>
                    <a:pt x="127877" y="384255"/>
                  </a:lnTo>
                  <a:lnTo>
                    <a:pt x="110009" y="428027"/>
                  </a:lnTo>
                  <a:lnTo>
                    <a:pt x="96073" y="472919"/>
                  </a:lnTo>
                  <a:lnTo>
                    <a:pt x="86064" y="518634"/>
                  </a:lnTo>
                  <a:lnTo>
                    <a:pt x="79978" y="564877"/>
                  </a:lnTo>
                  <a:lnTo>
                    <a:pt x="77808" y="611349"/>
                  </a:lnTo>
                  <a:lnTo>
                    <a:pt x="77808" y="313896"/>
                  </a:lnTo>
                  <a:lnTo>
                    <a:pt x="122465" y="245760"/>
                  </a:lnTo>
                  <a:lnTo>
                    <a:pt x="152719" y="209008"/>
                  </a:lnTo>
                  <a:lnTo>
                    <a:pt x="185486" y="174891"/>
                  </a:lnTo>
                  <a:lnTo>
                    <a:pt x="220595" y="143506"/>
                  </a:lnTo>
                  <a:lnTo>
                    <a:pt x="257875" y="114950"/>
                  </a:lnTo>
                  <a:lnTo>
                    <a:pt x="297156" y="89319"/>
                  </a:lnTo>
                  <a:lnTo>
                    <a:pt x="338267" y="66712"/>
                  </a:lnTo>
                  <a:lnTo>
                    <a:pt x="381037" y="47225"/>
                  </a:lnTo>
                  <a:lnTo>
                    <a:pt x="425295" y="30956"/>
                  </a:lnTo>
                  <a:lnTo>
                    <a:pt x="470872" y="18001"/>
                  </a:lnTo>
                  <a:lnTo>
                    <a:pt x="517595" y="8459"/>
                  </a:lnTo>
                  <a:lnTo>
                    <a:pt x="565295" y="2426"/>
                  </a:lnTo>
                  <a:lnTo>
                    <a:pt x="576611" y="1860"/>
                  </a:lnTo>
                  <a:lnTo>
                    <a:pt x="576611" y="37858"/>
                  </a:lnTo>
                  <a:lnTo>
                    <a:pt x="585920" y="64317"/>
                  </a:lnTo>
                  <a:lnTo>
                    <a:pt x="613799" y="76636"/>
                  </a:lnTo>
                  <a:close/>
                </a:path>
                <a:path w="1228725" h="1224279">
                  <a:moveTo>
                    <a:pt x="650989" y="37858"/>
                  </a:moveTo>
                  <a:lnTo>
                    <a:pt x="641680" y="64316"/>
                  </a:lnTo>
                  <a:lnTo>
                    <a:pt x="613799" y="76636"/>
                  </a:lnTo>
                  <a:lnTo>
                    <a:pt x="585920" y="64317"/>
                  </a:lnTo>
                  <a:lnTo>
                    <a:pt x="576611" y="37858"/>
                  </a:lnTo>
                  <a:lnTo>
                    <a:pt x="585897" y="11629"/>
                  </a:lnTo>
                  <a:lnTo>
                    <a:pt x="613801" y="0"/>
                  </a:lnTo>
                  <a:lnTo>
                    <a:pt x="641703" y="11629"/>
                  </a:lnTo>
                  <a:lnTo>
                    <a:pt x="650989" y="37858"/>
                  </a:lnTo>
                  <a:close/>
                </a:path>
                <a:path w="1228725" h="1224279">
                  <a:moveTo>
                    <a:pt x="613801" y="0"/>
                  </a:moveTo>
                  <a:lnTo>
                    <a:pt x="585897" y="11629"/>
                  </a:lnTo>
                  <a:lnTo>
                    <a:pt x="576611" y="37858"/>
                  </a:lnTo>
                  <a:lnTo>
                    <a:pt x="576611" y="1860"/>
                  </a:lnTo>
                  <a:lnTo>
                    <a:pt x="613801" y="0"/>
                  </a:lnTo>
                  <a:close/>
                </a:path>
                <a:path w="1228725" h="1224279">
                  <a:moveTo>
                    <a:pt x="613800" y="76636"/>
                  </a:moveTo>
                  <a:close/>
                </a:path>
                <a:path w="1228725" h="1224279">
                  <a:moveTo>
                    <a:pt x="1151862" y="318747"/>
                  </a:moveTo>
                  <a:lnTo>
                    <a:pt x="1151862" y="610288"/>
                  </a:lnTo>
                  <a:lnTo>
                    <a:pt x="1149719" y="563449"/>
                  </a:lnTo>
                  <a:lnTo>
                    <a:pt x="1143158" y="516546"/>
                  </a:lnTo>
                  <a:lnTo>
                    <a:pt x="1132035" y="469832"/>
                  </a:lnTo>
                  <a:lnTo>
                    <a:pt x="1116775" y="424500"/>
                  </a:lnTo>
                  <a:lnTo>
                    <a:pt x="1097907" y="381261"/>
                  </a:lnTo>
                  <a:lnTo>
                    <a:pt x="1075629" y="340262"/>
                  </a:lnTo>
                  <a:lnTo>
                    <a:pt x="1050137" y="301650"/>
                  </a:lnTo>
                  <a:lnTo>
                    <a:pt x="1021627" y="265574"/>
                  </a:lnTo>
                  <a:lnTo>
                    <a:pt x="990296" y="232179"/>
                  </a:lnTo>
                  <a:lnTo>
                    <a:pt x="956341" y="201614"/>
                  </a:lnTo>
                  <a:lnTo>
                    <a:pt x="919957" y="174026"/>
                  </a:lnTo>
                  <a:lnTo>
                    <a:pt x="881342" y="149562"/>
                  </a:lnTo>
                  <a:lnTo>
                    <a:pt x="840692" y="128370"/>
                  </a:lnTo>
                  <a:lnTo>
                    <a:pt x="798204" y="110596"/>
                  </a:lnTo>
                  <a:lnTo>
                    <a:pt x="754074" y="96388"/>
                  </a:lnTo>
                  <a:lnTo>
                    <a:pt x="708499" y="85894"/>
                  </a:lnTo>
                  <a:lnTo>
                    <a:pt x="661603" y="79257"/>
                  </a:lnTo>
                  <a:lnTo>
                    <a:pt x="613801" y="76635"/>
                  </a:lnTo>
                  <a:lnTo>
                    <a:pt x="641680" y="64316"/>
                  </a:lnTo>
                  <a:lnTo>
                    <a:pt x="650989" y="37858"/>
                  </a:lnTo>
                  <a:lnTo>
                    <a:pt x="650989" y="1870"/>
                  </a:lnTo>
                  <a:lnTo>
                    <a:pt x="662984" y="2473"/>
                  </a:lnTo>
                  <a:lnTo>
                    <a:pt x="711591" y="8667"/>
                  </a:lnTo>
                  <a:lnTo>
                    <a:pt x="759388" y="18504"/>
                  </a:lnTo>
                  <a:lnTo>
                    <a:pt x="806145" y="31907"/>
                  </a:lnTo>
                  <a:lnTo>
                    <a:pt x="851629" y="48798"/>
                  </a:lnTo>
                  <a:lnTo>
                    <a:pt x="895608" y="69100"/>
                  </a:lnTo>
                  <a:lnTo>
                    <a:pt x="937851" y="92736"/>
                  </a:lnTo>
                  <a:lnTo>
                    <a:pt x="978126" y="119628"/>
                  </a:lnTo>
                  <a:lnTo>
                    <a:pt x="1016202" y="149699"/>
                  </a:lnTo>
                  <a:lnTo>
                    <a:pt x="1051846" y="182872"/>
                  </a:lnTo>
                  <a:lnTo>
                    <a:pt x="1084826" y="219069"/>
                  </a:lnTo>
                  <a:lnTo>
                    <a:pt x="1114912" y="258213"/>
                  </a:lnTo>
                  <a:lnTo>
                    <a:pt x="1141845" y="300031"/>
                  </a:lnTo>
                  <a:lnTo>
                    <a:pt x="1151862" y="318747"/>
                  </a:lnTo>
                  <a:close/>
                </a:path>
                <a:path w="1228725" h="1224279">
                  <a:moveTo>
                    <a:pt x="650989" y="1870"/>
                  </a:moveTo>
                  <a:lnTo>
                    <a:pt x="650989" y="37858"/>
                  </a:lnTo>
                  <a:lnTo>
                    <a:pt x="641703" y="11629"/>
                  </a:lnTo>
                  <a:lnTo>
                    <a:pt x="613801" y="0"/>
                  </a:lnTo>
                  <a:lnTo>
                    <a:pt x="650989" y="1870"/>
                  </a:lnTo>
                  <a:close/>
                </a:path>
              </a:pathLst>
            </a:custGeom>
            <a:solidFill>
              <a:srgbClr val="52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88530" y="3497730"/>
            <a:ext cx="1246505" cy="1327785"/>
            <a:chOff x="1288530" y="3497730"/>
            <a:chExt cx="1246505" cy="1327785"/>
          </a:xfrm>
        </p:grpSpPr>
        <p:sp>
          <p:nvSpPr>
            <p:cNvPr id="11" name="object 11"/>
            <p:cNvSpPr/>
            <p:nvPr/>
          </p:nvSpPr>
          <p:spPr>
            <a:xfrm>
              <a:off x="1383030" y="3677059"/>
              <a:ext cx="1151890" cy="1148080"/>
            </a:xfrm>
            <a:custGeom>
              <a:avLst/>
              <a:gdLst/>
              <a:ahLst/>
              <a:cxnLst/>
              <a:rect l="l" t="t" r="r" b="b"/>
              <a:pathLst>
                <a:path w="1151889" h="1148079">
                  <a:moveTo>
                    <a:pt x="1151870" y="573956"/>
                  </a:moveTo>
                  <a:lnTo>
                    <a:pt x="1149961" y="621027"/>
                  </a:lnTo>
                  <a:lnTo>
                    <a:pt x="1144332" y="667050"/>
                  </a:lnTo>
                  <a:lnTo>
                    <a:pt x="1135131" y="711878"/>
                  </a:lnTo>
                  <a:lnTo>
                    <a:pt x="1122507" y="755364"/>
                  </a:lnTo>
                  <a:lnTo>
                    <a:pt x="1106608" y="797358"/>
                  </a:lnTo>
                  <a:lnTo>
                    <a:pt x="1087582" y="837714"/>
                  </a:lnTo>
                  <a:lnTo>
                    <a:pt x="1065577" y="876284"/>
                  </a:lnTo>
                  <a:lnTo>
                    <a:pt x="1040742" y="912919"/>
                  </a:lnTo>
                  <a:lnTo>
                    <a:pt x="1013224" y="947473"/>
                  </a:lnTo>
                  <a:lnTo>
                    <a:pt x="983173" y="979798"/>
                  </a:lnTo>
                  <a:lnTo>
                    <a:pt x="950736" y="1009745"/>
                  </a:lnTo>
                  <a:lnTo>
                    <a:pt x="916062" y="1037167"/>
                  </a:lnTo>
                  <a:lnTo>
                    <a:pt x="879299" y="1061916"/>
                  </a:lnTo>
                  <a:lnTo>
                    <a:pt x="840594" y="1083845"/>
                  </a:lnTo>
                  <a:lnTo>
                    <a:pt x="800097" y="1102806"/>
                  </a:lnTo>
                  <a:lnTo>
                    <a:pt x="757955" y="1118650"/>
                  </a:lnTo>
                  <a:lnTo>
                    <a:pt x="714318" y="1131231"/>
                  </a:lnTo>
                  <a:lnTo>
                    <a:pt x="669332" y="1140400"/>
                  </a:lnTo>
                  <a:lnTo>
                    <a:pt x="623146" y="1146010"/>
                  </a:lnTo>
                  <a:lnTo>
                    <a:pt x="575909" y="1147913"/>
                  </a:lnTo>
                  <a:lnTo>
                    <a:pt x="528677" y="1146010"/>
                  </a:lnTo>
                  <a:lnTo>
                    <a:pt x="482495" y="1140400"/>
                  </a:lnTo>
                  <a:lnTo>
                    <a:pt x="437514" y="1131231"/>
                  </a:lnTo>
                  <a:lnTo>
                    <a:pt x="393880" y="1118650"/>
                  </a:lnTo>
                  <a:lnTo>
                    <a:pt x="351742" y="1102806"/>
                  </a:lnTo>
                  <a:lnTo>
                    <a:pt x="311249" y="1083845"/>
                  </a:lnTo>
                  <a:lnTo>
                    <a:pt x="272548" y="1061916"/>
                  </a:lnTo>
                  <a:lnTo>
                    <a:pt x="235788" y="1037167"/>
                  </a:lnTo>
                  <a:lnTo>
                    <a:pt x="201116" y="1009745"/>
                  </a:lnTo>
                  <a:lnTo>
                    <a:pt x="168682" y="979798"/>
                  </a:lnTo>
                  <a:lnTo>
                    <a:pt x="138634" y="947473"/>
                  </a:lnTo>
                  <a:lnTo>
                    <a:pt x="111119" y="912919"/>
                  </a:lnTo>
                  <a:lnTo>
                    <a:pt x="86286" y="876284"/>
                  </a:lnTo>
                  <a:lnTo>
                    <a:pt x="64283" y="837714"/>
                  </a:lnTo>
                  <a:lnTo>
                    <a:pt x="45258" y="797358"/>
                  </a:lnTo>
                  <a:lnTo>
                    <a:pt x="29360" y="755364"/>
                  </a:lnTo>
                  <a:lnTo>
                    <a:pt x="16737" y="711878"/>
                  </a:lnTo>
                  <a:lnTo>
                    <a:pt x="7537" y="667050"/>
                  </a:lnTo>
                  <a:lnTo>
                    <a:pt x="1909" y="621027"/>
                  </a:lnTo>
                  <a:lnTo>
                    <a:pt x="0" y="573956"/>
                  </a:lnTo>
                  <a:lnTo>
                    <a:pt x="1909" y="526886"/>
                  </a:lnTo>
                  <a:lnTo>
                    <a:pt x="7537" y="480862"/>
                  </a:lnTo>
                  <a:lnTo>
                    <a:pt x="16737" y="436034"/>
                  </a:lnTo>
                  <a:lnTo>
                    <a:pt x="29360" y="392549"/>
                  </a:lnTo>
                  <a:lnTo>
                    <a:pt x="45258" y="350554"/>
                  </a:lnTo>
                  <a:lnTo>
                    <a:pt x="64283" y="310199"/>
                  </a:lnTo>
                  <a:lnTo>
                    <a:pt x="86286" y="271629"/>
                  </a:lnTo>
                  <a:lnTo>
                    <a:pt x="111119" y="234993"/>
                  </a:lnTo>
                  <a:lnTo>
                    <a:pt x="138634" y="200439"/>
                  </a:lnTo>
                  <a:lnTo>
                    <a:pt x="168682" y="168115"/>
                  </a:lnTo>
                  <a:lnTo>
                    <a:pt x="201116" y="138168"/>
                  </a:lnTo>
                  <a:lnTo>
                    <a:pt x="235788" y="110745"/>
                  </a:lnTo>
                  <a:lnTo>
                    <a:pt x="272548" y="85996"/>
                  </a:lnTo>
                  <a:lnTo>
                    <a:pt x="311249" y="64067"/>
                  </a:lnTo>
                  <a:lnTo>
                    <a:pt x="351742" y="45107"/>
                  </a:lnTo>
                  <a:lnTo>
                    <a:pt x="393880" y="29262"/>
                  </a:lnTo>
                  <a:lnTo>
                    <a:pt x="437514" y="16681"/>
                  </a:lnTo>
                  <a:lnTo>
                    <a:pt x="482495" y="7512"/>
                  </a:lnTo>
                  <a:lnTo>
                    <a:pt x="528677" y="1902"/>
                  </a:lnTo>
                  <a:lnTo>
                    <a:pt x="575909" y="0"/>
                  </a:lnTo>
                  <a:lnTo>
                    <a:pt x="623146" y="1902"/>
                  </a:lnTo>
                  <a:lnTo>
                    <a:pt x="669332" y="7512"/>
                  </a:lnTo>
                  <a:lnTo>
                    <a:pt x="714318" y="16681"/>
                  </a:lnTo>
                  <a:lnTo>
                    <a:pt x="757955" y="29262"/>
                  </a:lnTo>
                  <a:lnTo>
                    <a:pt x="800097" y="45106"/>
                  </a:lnTo>
                  <a:lnTo>
                    <a:pt x="840594" y="64067"/>
                  </a:lnTo>
                  <a:lnTo>
                    <a:pt x="879299" y="85996"/>
                  </a:lnTo>
                  <a:lnTo>
                    <a:pt x="916062" y="110745"/>
                  </a:lnTo>
                  <a:lnTo>
                    <a:pt x="950736" y="138167"/>
                  </a:lnTo>
                  <a:lnTo>
                    <a:pt x="983173" y="168115"/>
                  </a:lnTo>
                  <a:lnTo>
                    <a:pt x="1013224" y="200439"/>
                  </a:lnTo>
                  <a:lnTo>
                    <a:pt x="1040742" y="234993"/>
                  </a:lnTo>
                  <a:lnTo>
                    <a:pt x="1065577" y="271629"/>
                  </a:lnTo>
                  <a:lnTo>
                    <a:pt x="1087582" y="310198"/>
                  </a:lnTo>
                  <a:lnTo>
                    <a:pt x="1106608" y="350554"/>
                  </a:lnTo>
                  <a:lnTo>
                    <a:pt x="1122507" y="392549"/>
                  </a:lnTo>
                  <a:lnTo>
                    <a:pt x="1135131" y="436034"/>
                  </a:lnTo>
                  <a:lnTo>
                    <a:pt x="1144332" y="480862"/>
                  </a:lnTo>
                  <a:lnTo>
                    <a:pt x="1149961" y="526885"/>
                  </a:lnTo>
                  <a:lnTo>
                    <a:pt x="1151870" y="573956"/>
                  </a:lnTo>
                  <a:close/>
                </a:path>
              </a:pathLst>
            </a:custGeom>
            <a:solidFill>
              <a:srgbClr val="80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8530" y="3497730"/>
              <a:ext cx="1228725" cy="1224280"/>
            </a:xfrm>
            <a:custGeom>
              <a:avLst/>
              <a:gdLst/>
              <a:ahLst/>
              <a:cxnLst/>
              <a:rect l="l" t="t" r="r" b="b"/>
              <a:pathLst>
                <a:path w="1228725" h="1224279">
                  <a:moveTo>
                    <a:pt x="1228265" y="632662"/>
                  </a:moveTo>
                  <a:lnTo>
                    <a:pt x="1224896" y="682181"/>
                  </a:lnTo>
                  <a:lnTo>
                    <a:pt x="1217318" y="731276"/>
                  </a:lnTo>
                  <a:lnTo>
                    <a:pt x="1205436" y="779638"/>
                  </a:lnTo>
                  <a:lnTo>
                    <a:pt x="1189158" y="826959"/>
                  </a:lnTo>
                  <a:lnTo>
                    <a:pt x="1169818" y="870941"/>
                  </a:lnTo>
                  <a:lnTo>
                    <a:pt x="1147482" y="913019"/>
                  </a:lnTo>
                  <a:lnTo>
                    <a:pt x="1122285" y="953055"/>
                  </a:lnTo>
                  <a:lnTo>
                    <a:pt x="1094363" y="990909"/>
                  </a:lnTo>
                  <a:lnTo>
                    <a:pt x="1063853" y="1026442"/>
                  </a:lnTo>
                  <a:lnTo>
                    <a:pt x="1030891" y="1059515"/>
                  </a:lnTo>
                  <a:lnTo>
                    <a:pt x="995611" y="1089988"/>
                  </a:lnTo>
                  <a:lnTo>
                    <a:pt x="958151" y="1117723"/>
                  </a:lnTo>
                  <a:lnTo>
                    <a:pt x="918646" y="1142580"/>
                  </a:lnTo>
                  <a:lnTo>
                    <a:pt x="877232" y="1164420"/>
                  </a:lnTo>
                  <a:lnTo>
                    <a:pt x="834045" y="1183104"/>
                  </a:lnTo>
                  <a:lnTo>
                    <a:pt x="789220" y="1198493"/>
                  </a:lnTo>
                  <a:lnTo>
                    <a:pt x="742895" y="1210447"/>
                  </a:lnTo>
                  <a:lnTo>
                    <a:pt x="695204" y="1218827"/>
                  </a:lnTo>
                  <a:lnTo>
                    <a:pt x="647296" y="1223333"/>
                  </a:lnTo>
                  <a:lnTo>
                    <a:pt x="599428" y="1223995"/>
                  </a:lnTo>
                  <a:lnTo>
                    <a:pt x="551831" y="1220906"/>
                  </a:lnTo>
                  <a:lnTo>
                    <a:pt x="504738" y="1214160"/>
                  </a:lnTo>
                  <a:lnTo>
                    <a:pt x="458381" y="1203852"/>
                  </a:lnTo>
                  <a:lnTo>
                    <a:pt x="412993" y="1190074"/>
                  </a:lnTo>
                  <a:lnTo>
                    <a:pt x="368805" y="1172922"/>
                  </a:lnTo>
                  <a:lnTo>
                    <a:pt x="326051" y="1152488"/>
                  </a:lnTo>
                  <a:lnTo>
                    <a:pt x="284963" y="1128867"/>
                  </a:lnTo>
                  <a:lnTo>
                    <a:pt x="245772" y="1102152"/>
                  </a:lnTo>
                  <a:lnTo>
                    <a:pt x="208712" y="1072437"/>
                  </a:lnTo>
                  <a:lnTo>
                    <a:pt x="174015" y="1039817"/>
                  </a:lnTo>
                  <a:lnTo>
                    <a:pt x="141914" y="1004384"/>
                  </a:lnTo>
                  <a:lnTo>
                    <a:pt x="112639" y="966233"/>
                  </a:lnTo>
                  <a:lnTo>
                    <a:pt x="86318" y="925448"/>
                  </a:lnTo>
                  <a:lnTo>
                    <a:pt x="63409" y="882877"/>
                  </a:lnTo>
                  <a:lnTo>
                    <a:pt x="43955" y="838781"/>
                  </a:lnTo>
                  <a:lnTo>
                    <a:pt x="27998" y="793416"/>
                  </a:lnTo>
                  <a:lnTo>
                    <a:pt x="15581" y="747041"/>
                  </a:lnTo>
                  <a:lnTo>
                    <a:pt x="6747" y="699913"/>
                  </a:lnTo>
                  <a:lnTo>
                    <a:pt x="1539" y="652291"/>
                  </a:lnTo>
                  <a:lnTo>
                    <a:pt x="0" y="604433"/>
                  </a:lnTo>
                  <a:lnTo>
                    <a:pt x="2171" y="556597"/>
                  </a:lnTo>
                  <a:lnTo>
                    <a:pt x="8096" y="509041"/>
                  </a:lnTo>
                  <a:lnTo>
                    <a:pt x="17818" y="462023"/>
                  </a:lnTo>
                  <a:lnTo>
                    <a:pt x="31379" y="415801"/>
                  </a:lnTo>
                  <a:lnTo>
                    <a:pt x="48823" y="370633"/>
                  </a:lnTo>
                  <a:lnTo>
                    <a:pt x="70191" y="326778"/>
                  </a:lnTo>
                  <a:lnTo>
                    <a:pt x="77820" y="313896"/>
                  </a:lnTo>
                  <a:lnTo>
                    <a:pt x="77820" y="611349"/>
                  </a:lnTo>
                  <a:lnTo>
                    <a:pt x="79562" y="657753"/>
                  </a:lnTo>
                  <a:lnTo>
                    <a:pt x="85211" y="703795"/>
                  </a:lnTo>
                  <a:lnTo>
                    <a:pt x="94762" y="749175"/>
                  </a:lnTo>
                  <a:lnTo>
                    <a:pt x="108209" y="793598"/>
                  </a:lnTo>
                  <a:lnTo>
                    <a:pt x="125548" y="836766"/>
                  </a:lnTo>
                  <a:lnTo>
                    <a:pt x="146774" y="878384"/>
                  </a:lnTo>
                  <a:lnTo>
                    <a:pt x="171882" y="918153"/>
                  </a:lnTo>
                  <a:lnTo>
                    <a:pt x="200866" y="955778"/>
                  </a:lnTo>
                  <a:lnTo>
                    <a:pt x="233721" y="990961"/>
                  </a:lnTo>
                  <a:lnTo>
                    <a:pt x="269303" y="1022692"/>
                  </a:lnTo>
                  <a:lnTo>
                    <a:pt x="307256" y="1051008"/>
                  </a:lnTo>
                  <a:lnTo>
                    <a:pt x="347293" y="1075836"/>
                  </a:lnTo>
                  <a:lnTo>
                    <a:pt x="389124" y="1097101"/>
                  </a:lnTo>
                  <a:lnTo>
                    <a:pt x="432460" y="1114730"/>
                  </a:lnTo>
                  <a:lnTo>
                    <a:pt x="477013" y="1128648"/>
                  </a:lnTo>
                  <a:lnTo>
                    <a:pt x="522494" y="1138782"/>
                  </a:lnTo>
                  <a:lnTo>
                    <a:pt x="568614" y="1145058"/>
                  </a:lnTo>
                  <a:lnTo>
                    <a:pt x="615084" y="1147402"/>
                  </a:lnTo>
                  <a:lnTo>
                    <a:pt x="661688" y="1145731"/>
                  </a:lnTo>
                  <a:lnTo>
                    <a:pt x="707919" y="1139998"/>
                  </a:lnTo>
                  <a:lnTo>
                    <a:pt x="753707" y="1130102"/>
                  </a:lnTo>
                  <a:lnTo>
                    <a:pt x="798690" y="1115978"/>
                  </a:lnTo>
                  <a:lnTo>
                    <a:pt x="842579" y="1097552"/>
                  </a:lnTo>
                  <a:lnTo>
                    <a:pt x="885085" y="1074750"/>
                  </a:lnTo>
                  <a:lnTo>
                    <a:pt x="924789" y="1048522"/>
                  </a:lnTo>
                  <a:lnTo>
                    <a:pt x="961794" y="1019178"/>
                  </a:lnTo>
                  <a:lnTo>
                    <a:pt x="995956" y="986972"/>
                  </a:lnTo>
                  <a:lnTo>
                    <a:pt x="1027134" y="952158"/>
                  </a:lnTo>
                  <a:lnTo>
                    <a:pt x="1055182" y="914990"/>
                  </a:lnTo>
                  <a:lnTo>
                    <a:pt x="1079958" y="875724"/>
                  </a:lnTo>
                  <a:lnTo>
                    <a:pt x="1101319" y="834613"/>
                  </a:lnTo>
                  <a:lnTo>
                    <a:pt x="1119121" y="791911"/>
                  </a:lnTo>
                  <a:lnTo>
                    <a:pt x="1133221" y="747874"/>
                  </a:lnTo>
                  <a:lnTo>
                    <a:pt x="1143476" y="702754"/>
                  </a:lnTo>
                  <a:lnTo>
                    <a:pt x="1149741" y="656807"/>
                  </a:lnTo>
                  <a:lnTo>
                    <a:pt x="1151874" y="610288"/>
                  </a:lnTo>
                  <a:lnTo>
                    <a:pt x="1151874" y="318747"/>
                  </a:lnTo>
                  <a:lnTo>
                    <a:pt x="1165331" y="343891"/>
                  </a:lnTo>
                  <a:lnTo>
                    <a:pt x="1185251" y="389484"/>
                  </a:lnTo>
                  <a:lnTo>
                    <a:pt x="1201523" y="436502"/>
                  </a:lnTo>
                  <a:lnTo>
                    <a:pt x="1214054" y="484637"/>
                  </a:lnTo>
                  <a:lnTo>
                    <a:pt x="1222751" y="533581"/>
                  </a:lnTo>
                  <a:lnTo>
                    <a:pt x="1227519" y="583025"/>
                  </a:lnTo>
                  <a:lnTo>
                    <a:pt x="1228265" y="632662"/>
                  </a:lnTo>
                  <a:close/>
                </a:path>
                <a:path w="1228725" h="1224279">
                  <a:moveTo>
                    <a:pt x="613812" y="76636"/>
                  </a:moveTo>
                  <a:lnTo>
                    <a:pt x="566880" y="79176"/>
                  </a:lnTo>
                  <a:lnTo>
                    <a:pt x="520530" y="85605"/>
                  </a:lnTo>
                  <a:lnTo>
                    <a:pt x="475039" y="95825"/>
                  </a:lnTo>
                  <a:lnTo>
                    <a:pt x="430681" y="109735"/>
                  </a:lnTo>
                  <a:lnTo>
                    <a:pt x="387732" y="127236"/>
                  </a:lnTo>
                  <a:lnTo>
                    <a:pt x="346468" y="148227"/>
                  </a:lnTo>
                  <a:lnTo>
                    <a:pt x="307165" y="172610"/>
                  </a:lnTo>
                  <a:lnTo>
                    <a:pt x="270097" y="200284"/>
                  </a:lnTo>
                  <a:lnTo>
                    <a:pt x="235541" y="231149"/>
                  </a:lnTo>
                  <a:lnTo>
                    <a:pt x="203771" y="265107"/>
                  </a:lnTo>
                  <a:lnTo>
                    <a:pt x="175064" y="302057"/>
                  </a:lnTo>
                  <a:lnTo>
                    <a:pt x="149695" y="341900"/>
                  </a:lnTo>
                  <a:lnTo>
                    <a:pt x="127890" y="384255"/>
                  </a:lnTo>
                  <a:lnTo>
                    <a:pt x="110022" y="428027"/>
                  </a:lnTo>
                  <a:lnTo>
                    <a:pt x="96086" y="472919"/>
                  </a:lnTo>
                  <a:lnTo>
                    <a:pt x="86077" y="518634"/>
                  </a:lnTo>
                  <a:lnTo>
                    <a:pt x="79990" y="564877"/>
                  </a:lnTo>
                  <a:lnTo>
                    <a:pt x="77820" y="611349"/>
                  </a:lnTo>
                  <a:lnTo>
                    <a:pt x="77820" y="313896"/>
                  </a:lnTo>
                  <a:lnTo>
                    <a:pt x="122478" y="245760"/>
                  </a:lnTo>
                  <a:lnTo>
                    <a:pt x="152732" y="209008"/>
                  </a:lnTo>
                  <a:lnTo>
                    <a:pt x="185499" y="174891"/>
                  </a:lnTo>
                  <a:lnTo>
                    <a:pt x="220608" y="143506"/>
                  </a:lnTo>
                  <a:lnTo>
                    <a:pt x="257888" y="114949"/>
                  </a:lnTo>
                  <a:lnTo>
                    <a:pt x="297169" y="89319"/>
                  </a:lnTo>
                  <a:lnTo>
                    <a:pt x="338280" y="66712"/>
                  </a:lnTo>
                  <a:lnTo>
                    <a:pt x="381050" y="47225"/>
                  </a:lnTo>
                  <a:lnTo>
                    <a:pt x="425308" y="30956"/>
                  </a:lnTo>
                  <a:lnTo>
                    <a:pt x="470884" y="18001"/>
                  </a:lnTo>
                  <a:lnTo>
                    <a:pt x="517607" y="8459"/>
                  </a:lnTo>
                  <a:lnTo>
                    <a:pt x="565307" y="2426"/>
                  </a:lnTo>
                  <a:lnTo>
                    <a:pt x="576624" y="1860"/>
                  </a:lnTo>
                  <a:lnTo>
                    <a:pt x="576624" y="37781"/>
                  </a:lnTo>
                  <a:lnTo>
                    <a:pt x="585933" y="64259"/>
                  </a:lnTo>
                  <a:lnTo>
                    <a:pt x="613812" y="76636"/>
                  </a:lnTo>
                  <a:close/>
                </a:path>
                <a:path w="1228725" h="1224279">
                  <a:moveTo>
                    <a:pt x="651001" y="37781"/>
                  </a:moveTo>
                  <a:lnTo>
                    <a:pt x="641693" y="64259"/>
                  </a:lnTo>
                  <a:lnTo>
                    <a:pt x="613812" y="76636"/>
                  </a:lnTo>
                  <a:lnTo>
                    <a:pt x="585933" y="64259"/>
                  </a:lnTo>
                  <a:lnTo>
                    <a:pt x="576624" y="37781"/>
                  </a:lnTo>
                  <a:lnTo>
                    <a:pt x="585909" y="11572"/>
                  </a:lnTo>
                  <a:lnTo>
                    <a:pt x="613813" y="0"/>
                  </a:lnTo>
                  <a:lnTo>
                    <a:pt x="641716" y="11571"/>
                  </a:lnTo>
                  <a:lnTo>
                    <a:pt x="651001" y="37781"/>
                  </a:lnTo>
                  <a:close/>
                </a:path>
                <a:path w="1228725" h="1224279">
                  <a:moveTo>
                    <a:pt x="613813" y="0"/>
                  </a:moveTo>
                  <a:lnTo>
                    <a:pt x="585909" y="11572"/>
                  </a:lnTo>
                  <a:lnTo>
                    <a:pt x="576624" y="37781"/>
                  </a:lnTo>
                  <a:lnTo>
                    <a:pt x="576624" y="1860"/>
                  </a:lnTo>
                  <a:lnTo>
                    <a:pt x="613813" y="0"/>
                  </a:lnTo>
                  <a:close/>
                </a:path>
                <a:path w="1228725" h="1224279">
                  <a:moveTo>
                    <a:pt x="613813" y="76636"/>
                  </a:moveTo>
                  <a:close/>
                </a:path>
                <a:path w="1228725" h="1224279">
                  <a:moveTo>
                    <a:pt x="1151874" y="318747"/>
                  </a:moveTo>
                  <a:lnTo>
                    <a:pt x="1151874" y="610288"/>
                  </a:lnTo>
                  <a:lnTo>
                    <a:pt x="1149732" y="563449"/>
                  </a:lnTo>
                  <a:lnTo>
                    <a:pt x="1143171" y="516546"/>
                  </a:lnTo>
                  <a:lnTo>
                    <a:pt x="1132047" y="469832"/>
                  </a:lnTo>
                  <a:lnTo>
                    <a:pt x="1116787" y="424501"/>
                  </a:lnTo>
                  <a:lnTo>
                    <a:pt x="1097920" y="381266"/>
                  </a:lnTo>
                  <a:lnTo>
                    <a:pt x="1075642" y="340272"/>
                  </a:lnTo>
                  <a:lnTo>
                    <a:pt x="1050150" y="301666"/>
                  </a:lnTo>
                  <a:lnTo>
                    <a:pt x="1021640" y="265597"/>
                  </a:lnTo>
                  <a:lnTo>
                    <a:pt x="990309" y="232209"/>
                  </a:lnTo>
                  <a:lnTo>
                    <a:pt x="956353" y="201650"/>
                  </a:lnTo>
                  <a:lnTo>
                    <a:pt x="919970" y="174067"/>
                  </a:lnTo>
                  <a:lnTo>
                    <a:pt x="881355" y="149606"/>
                  </a:lnTo>
                  <a:lnTo>
                    <a:pt x="840705" y="128415"/>
                  </a:lnTo>
                  <a:lnTo>
                    <a:pt x="798217" y="110640"/>
                  </a:lnTo>
                  <a:lnTo>
                    <a:pt x="754087" y="96428"/>
                  </a:lnTo>
                  <a:lnTo>
                    <a:pt x="708512" y="85925"/>
                  </a:lnTo>
                  <a:lnTo>
                    <a:pt x="661615" y="79275"/>
                  </a:lnTo>
                  <a:lnTo>
                    <a:pt x="613813" y="76635"/>
                  </a:lnTo>
                  <a:lnTo>
                    <a:pt x="641693" y="64259"/>
                  </a:lnTo>
                  <a:lnTo>
                    <a:pt x="651001" y="37781"/>
                  </a:lnTo>
                  <a:lnTo>
                    <a:pt x="651001" y="1870"/>
                  </a:lnTo>
                  <a:lnTo>
                    <a:pt x="662997" y="2473"/>
                  </a:lnTo>
                  <a:lnTo>
                    <a:pt x="711603" y="8667"/>
                  </a:lnTo>
                  <a:lnTo>
                    <a:pt x="759401" y="18504"/>
                  </a:lnTo>
                  <a:lnTo>
                    <a:pt x="806157" y="31907"/>
                  </a:lnTo>
                  <a:lnTo>
                    <a:pt x="851641" y="48798"/>
                  </a:lnTo>
                  <a:lnTo>
                    <a:pt x="895621" y="69100"/>
                  </a:lnTo>
                  <a:lnTo>
                    <a:pt x="937864" y="92736"/>
                  </a:lnTo>
                  <a:lnTo>
                    <a:pt x="978139" y="119628"/>
                  </a:lnTo>
                  <a:lnTo>
                    <a:pt x="1016214" y="149699"/>
                  </a:lnTo>
                  <a:lnTo>
                    <a:pt x="1051858" y="182872"/>
                  </a:lnTo>
                  <a:lnTo>
                    <a:pt x="1084839" y="219069"/>
                  </a:lnTo>
                  <a:lnTo>
                    <a:pt x="1114924" y="258213"/>
                  </a:lnTo>
                  <a:lnTo>
                    <a:pt x="1141858" y="300031"/>
                  </a:lnTo>
                  <a:lnTo>
                    <a:pt x="1151874" y="318747"/>
                  </a:lnTo>
                  <a:close/>
                </a:path>
                <a:path w="1228725" h="1224279">
                  <a:moveTo>
                    <a:pt x="651001" y="1870"/>
                  </a:moveTo>
                  <a:lnTo>
                    <a:pt x="651001" y="37781"/>
                  </a:lnTo>
                  <a:lnTo>
                    <a:pt x="641716" y="11571"/>
                  </a:lnTo>
                  <a:lnTo>
                    <a:pt x="613813" y="0"/>
                  </a:lnTo>
                  <a:lnTo>
                    <a:pt x="651001" y="1870"/>
                  </a:lnTo>
                  <a:close/>
                </a:path>
              </a:pathLst>
            </a:custGeom>
            <a:solidFill>
              <a:srgbClr val="52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7405" marR="1607820" indent="-3896995">
              <a:lnSpc>
                <a:spcPct val="115799"/>
              </a:lnSpc>
              <a:spcBef>
                <a:spcPts val="100"/>
              </a:spcBef>
            </a:pPr>
            <a:r>
              <a:rPr spc="-65" dirty="0"/>
              <a:t>We</a:t>
            </a:r>
            <a:r>
              <a:rPr spc="-175" dirty="0"/>
              <a:t> </a:t>
            </a:r>
            <a:r>
              <a:rPr spc="-240" dirty="0"/>
              <a:t>organize</a:t>
            </a:r>
            <a:r>
              <a:rPr spc="-175" dirty="0"/>
              <a:t> </a:t>
            </a:r>
            <a:r>
              <a:rPr spc="-200" dirty="0"/>
              <a:t>2-3</a:t>
            </a:r>
            <a:r>
              <a:rPr spc="-175" dirty="0"/>
              <a:t> </a:t>
            </a:r>
            <a:r>
              <a:rPr spc="-215" dirty="0"/>
              <a:t>events</a:t>
            </a:r>
            <a:r>
              <a:rPr spc="-170" dirty="0"/>
              <a:t> </a:t>
            </a:r>
            <a:r>
              <a:rPr spc="-310" dirty="0"/>
              <a:t>a</a:t>
            </a:r>
            <a:r>
              <a:rPr spc="-170" dirty="0"/>
              <a:t> </a:t>
            </a:r>
            <a:r>
              <a:rPr spc="-240" dirty="0"/>
              <a:t>week</a:t>
            </a:r>
            <a:r>
              <a:rPr spc="-175" dirty="0"/>
              <a:t> </a:t>
            </a:r>
            <a:r>
              <a:rPr spc="-225" dirty="0"/>
              <a:t>including</a:t>
            </a:r>
            <a:r>
              <a:rPr spc="-175" dirty="0"/>
              <a:t> </a:t>
            </a:r>
            <a:r>
              <a:rPr spc="-225" dirty="0"/>
              <a:t>parties,</a:t>
            </a:r>
            <a:r>
              <a:rPr spc="-170" dirty="0"/>
              <a:t> </a:t>
            </a:r>
            <a:r>
              <a:rPr spc="-204" dirty="0"/>
              <a:t>social</a:t>
            </a:r>
            <a:r>
              <a:rPr spc="-170" dirty="0"/>
              <a:t> </a:t>
            </a:r>
            <a:r>
              <a:rPr spc="-220" dirty="0"/>
              <a:t>events,</a:t>
            </a:r>
            <a:r>
              <a:rPr spc="-165" dirty="0"/>
              <a:t> </a:t>
            </a:r>
            <a:r>
              <a:rPr spc="-235" dirty="0"/>
              <a:t>hikes, </a:t>
            </a:r>
            <a:r>
              <a:rPr spc="-985" dirty="0"/>
              <a:t> </a:t>
            </a:r>
            <a:r>
              <a:rPr spc="-225" dirty="0"/>
              <a:t>b</a:t>
            </a:r>
            <a:r>
              <a:rPr spc="-315" dirty="0"/>
              <a:t>a</a:t>
            </a:r>
            <a:r>
              <a:rPr spc="-155" dirty="0"/>
              <a:t>t</a:t>
            </a:r>
            <a:r>
              <a:rPr spc="-260" dirty="0"/>
              <a:t>h</a:t>
            </a:r>
            <a:r>
              <a:rPr spc="-175" dirty="0"/>
              <a:t> </a:t>
            </a:r>
            <a:r>
              <a:rPr spc="-315" dirty="0"/>
              <a:t>a</a:t>
            </a:r>
            <a:r>
              <a:rPr spc="-90" dirty="0"/>
              <a:t>f</a:t>
            </a:r>
            <a:r>
              <a:rPr spc="-155" dirty="0"/>
              <a:t>t</a:t>
            </a:r>
            <a:r>
              <a:rPr spc="-210" dirty="0"/>
              <a:t>e</a:t>
            </a:r>
            <a:r>
              <a:rPr spc="-215" dirty="0"/>
              <a:t>r</a:t>
            </a:r>
            <a:r>
              <a:rPr spc="-265" dirty="0"/>
              <a:t>n</a:t>
            </a:r>
            <a:r>
              <a:rPr spc="-155" dirty="0"/>
              <a:t>oo</a:t>
            </a:r>
            <a:r>
              <a:rPr spc="-265" dirty="0"/>
              <a:t>ns</a:t>
            </a:r>
            <a:r>
              <a:rPr spc="-270" dirty="0"/>
              <a:t>,</a:t>
            </a:r>
            <a:r>
              <a:rPr spc="-170" dirty="0"/>
              <a:t> </a:t>
            </a:r>
            <a:r>
              <a:rPr spc="-220" dirty="0"/>
              <a:t>q</a:t>
            </a:r>
            <a:r>
              <a:rPr spc="-265" dirty="0"/>
              <a:t>u</a:t>
            </a:r>
            <a:r>
              <a:rPr spc="-165" dirty="0"/>
              <a:t>i</a:t>
            </a:r>
            <a:r>
              <a:rPr spc="-235" dirty="0"/>
              <a:t>z</a:t>
            </a:r>
            <a:r>
              <a:rPr spc="-210" dirty="0"/>
              <a:t>e</a:t>
            </a:r>
            <a:r>
              <a:rPr spc="-260" dirty="0"/>
              <a:t>s</a:t>
            </a:r>
            <a:r>
              <a:rPr spc="-170" dirty="0"/>
              <a:t> </a:t>
            </a:r>
            <a:r>
              <a:rPr spc="-210" dirty="0"/>
              <a:t>e</a:t>
            </a:r>
            <a:r>
              <a:rPr spc="-155" dirty="0"/>
              <a:t>t</a:t>
            </a:r>
            <a:r>
              <a:rPr spc="-160" dirty="0"/>
              <a:t>c</a:t>
            </a:r>
            <a:r>
              <a:rPr spc="-254" dirty="0"/>
              <a:t>...</a:t>
            </a:r>
          </a:p>
          <a:p>
            <a:pPr marL="1998345">
              <a:lnSpc>
                <a:spcPct val="100000"/>
              </a:lnSpc>
            </a:pPr>
            <a:endParaRPr sz="3100"/>
          </a:p>
          <a:p>
            <a:pPr marL="2813050" marR="118745" indent="-358140">
              <a:lnSpc>
                <a:spcPct val="115799"/>
              </a:lnSpc>
            </a:pPr>
            <a:r>
              <a:rPr spc="-65" dirty="0"/>
              <a:t>We</a:t>
            </a:r>
            <a:r>
              <a:rPr spc="-175" dirty="0"/>
              <a:t> </a:t>
            </a:r>
            <a:r>
              <a:rPr spc="-240" dirty="0"/>
              <a:t>have</a:t>
            </a:r>
            <a:r>
              <a:rPr spc="-175" dirty="0"/>
              <a:t> </a:t>
            </a:r>
            <a:r>
              <a:rPr spc="-195" dirty="0"/>
              <a:t>ESNcard</a:t>
            </a:r>
            <a:r>
              <a:rPr spc="-175" dirty="0"/>
              <a:t> </a:t>
            </a:r>
            <a:r>
              <a:rPr spc="-220" dirty="0"/>
              <a:t>that</a:t>
            </a:r>
            <a:r>
              <a:rPr spc="-165" dirty="0"/>
              <a:t> </a:t>
            </a:r>
            <a:r>
              <a:rPr spc="-260" dirty="0"/>
              <a:t>grants</a:t>
            </a:r>
            <a:r>
              <a:rPr spc="-170" dirty="0"/>
              <a:t> </a:t>
            </a:r>
            <a:r>
              <a:rPr spc="-195" dirty="0"/>
              <a:t>you</a:t>
            </a:r>
            <a:r>
              <a:rPr spc="-175" dirty="0"/>
              <a:t> </a:t>
            </a:r>
            <a:r>
              <a:rPr spc="-210" dirty="0"/>
              <a:t>discounts</a:t>
            </a:r>
            <a:r>
              <a:rPr spc="-170" dirty="0"/>
              <a:t> </a:t>
            </a:r>
            <a:r>
              <a:rPr spc="-150" dirty="0"/>
              <a:t>for</a:t>
            </a:r>
            <a:r>
              <a:rPr spc="-165" dirty="0"/>
              <a:t> </a:t>
            </a:r>
            <a:r>
              <a:rPr spc="-220" dirty="0"/>
              <a:t>events,</a:t>
            </a:r>
            <a:r>
              <a:rPr spc="-170" dirty="0"/>
              <a:t> </a:t>
            </a:r>
            <a:r>
              <a:rPr spc="-150" dirty="0"/>
              <a:t>for</a:t>
            </a:r>
            <a:r>
              <a:rPr spc="-170" dirty="0"/>
              <a:t> </a:t>
            </a:r>
            <a:r>
              <a:rPr spc="-210" dirty="0"/>
              <a:t>certain</a:t>
            </a:r>
            <a:r>
              <a:rPr spc="-175" dirty="0"/>
              <a:t> </a:t>
            </a:r>
            <a:r>
              <a:rPr spc="-210" dirty="0"/>
              <a:t>services </a:t>
            </a:r>
            <a:r>
              <a:rPr spc="-980" dirty="0"/>
              <a:t> </a:t>
            </a:r>
            <a:r>
              <a:rPr spc="-195" dirty="0"/>
              <a:t>provided</a:t>
            </a:r>
            <a:r>
              <a:rPr spc="-175" dirty="0"/>
              <a:t> </a:t>
            </a:r>
            <a:r>
              <a:rPr spc="-195" dirty="0"/>
              <a:t>by</a:t>
            </a:r>
            <a:r>
              <a:rPr spc="-175" dirty="0"/>
              <a:t> </a:t>
            </a:r>
            <a:r>
              <a:rPr spc="-270" dirty="0"/>
              <a:t>e.g.</a:t>
            </a:r>
            <a:r>
              <a:rPr spc="-170" dirty="0"/>
              <a:t> </a:t>
            </a:r>
            <a:r>
              <a:rPr spc="-250" dirty="0"/>
              <a:t>Ryanair,</a:t>
            </a:r>
            <a:r>
              <a:rPr spc="-170" dirty="0"/>
              <a:t> </a:t>
            </a:r>
            <a:r>
              <a:rPr spc="-215" dirty="0"/>
              <a:t>Flixbus,</a:t>
            </a:r>
            <a:r>
              <a:rPr spc="-170" dirty="0"/>
              <a:t> </a:t>
            </a:r>
            <a:r>
              <a:rPr spc="-240" dirty="0"/>
              <a:t>Spotahome</a:t>
            </a:r>
            <a:r>
              <a:rPr spc="-175" dirty="0"/>
              <a:t> </a:t>
            </a:r>
            <a:r>
              <a:rPr spc="-265" dirty="0"/>
              <a:t>and</a:t>
            </a:r>
            <a:r>
              <a:rPr spc="-175" dirty="0"/>
              <a:t> </a:t>
            </a:r>
            <a:r>
              <a:rPr spc="-225" dirty="0"/>
              <a:t>others...</a:t>
            </a:r>
            <a:r>
              <a:rPr spc="-165" dirty="0"/>
              <a:t> </a:t>
            </a:r>
            <a:r>
              <a:rPr spc="-295" dirty="0"/>
              <a:t>(esncard.org)</a:t>
            </a:r>
          </a:p>
          <a:p>
            <a:pPr marL="1998345">
              <a:lnSpc>
                <a:spcPct val="100000"/>
              </a:lnSpc>
              <a:spcBef>
                <a:spcPts val="35"/>
              </a:spcBef>
            </a:pPr>
            <a:endParaRPr sz="4050"/>
          </a:p>
          <a:p>
            <a:pPr marL="3925570" marR="5080" indent="-1821180">
              <a:lnSpc>
                <a:spcPct val="115799"/>
              </a:lnSpc>
            </a:pPr>
            <a:r>
              <a:rPr spc="-125" dirty="0"/>
              <a:t>'Meet</a:t>
            </a:r>
            <a:r>
              <a:rPr spc="-165" dirty="0"/>
              <a:t> </a:t>
            </a:r>
            <a:r>
              <a:rPr spc="-200" dirty="0"/>
              <a:t>your</a:t>
            </a:r>
            <a:r>
              <a:rPr spc="-165" dirty="0"/>
              <a:t> </a:t>
            </a:r>
            <a:r>
              <a:rPr spc="-240" dirty="0"/>
              <a:t>mentee'</a:t>
            </a:r>
            <a:r>
              <a:rPr spc="-165" dirty="0"/>
              <a:t> </a:t>
            </a:r>
            <a:r>
              <a:rPr spc="-215" dirty="0"/>
              <a:t>events</a:t>
            </a:r>
            <a:r>
              <a:rPr spc="-160" dirty="0"/>
              <a:t> </a:t>
            </a:r>
            <a:r>
              <a:rPr spc="-220" dirty="0"/>
              <a:t>that</a:t>
            </a:r>
            <a:r>
              <a:rPr spc="-165" dirty="0"/>
              <a:t> </a:t>
            </a:r>
            <a:r>
              <a:rPr spc="-225" dirty="0"/>
              <a:t>give</a:t>
            </a:r>
            <a:r>
              <a:rPr spc="-170" dirty="0"/>
              <a:t> </a:t>
            </a:r>
            <a:r>
              <a:rPr spc="-195" dirty="0"/>
              <a:t>you</a:t>
            </a:r>
            <a:r>
              <a:rPr spc="-165" dirty="0"/>
              <a:t> </a:t>
            </a:r>
            <a:r>
              <a:rPr spc="-210" dirty="0"/>
              <a:t>the</a:t>
            </a:r>
            <a:r>
              <a:rPr spc="-170" dirty="0"/>
              <a:t> </a:t>
            </a:r>
            <a:r>
              <a:rPr spc="-195" dirty="0"/>
              <a:t>opportunity</a:t>
            </a:r>
            <a:r>
              <a:rPr spc="-170" dirty="0"/>
              <a:t> </a:t>
            </a:r>
            <a:r>
              <a:rPr spc="-150" dirty="0"/>
              <a:t>to</a:t>
            </a:r>
            <a:r>
              <a:rPr spc="-170" dirty="0"/>
              <a:t> </a:t>
            </a:r>
            <a:r>
              <a:rPr spc="-240" dirty="0"/>
              <a:t>get</a:t>
            </a:r>
            <a:r>
              <a:rPr spc="-160" dirty="0"/>
              <a:t> </a:t>
            </a:r>
            <a:r>
              <a:rPr spc="-150" dirty="0"/>
              <a:t>to</a:t>
            </a:r>
            <a:r>
              <a:rPr spc="-170" dirty="0"/>
              <a:t> </a:t>
            </a:r>
            <a:r>
              <a:rPr spc="-240" dirty="0"/>
              <a:t>know</a:t>
            </a:r>
            <a:r>
              <a:rPr spc="-170" dirty="0"/>
              <a:t> </a:t>
            </a:r>
            <a:r>
              <a:rPr spc="-200" dirty="0"/>
              <a:t>your </a:t>
            </a:r>
            <a:r>
              <a:rPr spc="-980" dirty="0"/>
              <a:t> </a:t>
            </a:r>
            <a:r>
              <a:rPr spc="-240" dirty="0"/>
              <a:t>mentor,</a:t>
            </a:r>
            <a:r>
              <a:rPr spc="-170" dirty="0"/>
              <a:t> </a:t>
            </a:r>
            <a:r>
              <a:rPr spc="-200" dirty="0"/>
              <a:t>your</a:t>
            </a:r>
            <a:r>
              <a:rPr spc="-170" dirty="0"/>
              <a:t> </a:t>
            </a:r>
            <a:r>
              <a:rPr spc="-229" dirty="0"/>
              <a:t>buddy,</a:t>
            </a:r>
            <a:r>
              <a:rPr spc="-170" dirty="0"/>
              <a:t> </a:t>
            </a:r>
            <a:r>
              <a:rPr spc="-200" dirty="0"/>
              <a:t>your</a:t>
            </a:r>
            <a:r>
              <a:rPr spc="-165" dirty="0"/>
              <a:t> </a:t>
            </a:r>
            <a:r>
              <a:rPr spc="-200" dirty="0"/>
              <a:t>turn-to</a:t>
            </a:r>
            <a:r>
              <a:rPr spc="-175" dirty="0"/>
              <a:t> </a:t>
            </a:r>
            <a:r>
              <a:rPr spc="-220" dirty="0"/>
              <a:t>person</a:t>
            </a:r>
            <a:r>
              <a:rPr spc="-175" dirty="0"/>
              <a:t> </a:t>
            </a:r>
            <a:r>
              <a:rPr spc="-150" dirty="0"/>
              <a:t>for</a:t>
            </a:r>
            <a:r>
              <a:rPr spc="-170" dirty="0"/>
              <a:t> </a:t>
            </a:r>
            <a:r>
              <a:rPr spc="-210" dirty="0"/>
              <a:t>the</a:t>
            </a:r>
            <a:r>
              <a:rPr spc="-170" dirty="0"/>
              <a:t> </a:t>
            </a:r>
            <a:r>
              <a:rPr spc="-240" dirty="0"/>
              <a:t>semester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008" y="6443090"/>
            <a:ext cx="1151890" cy="1148080"/>
          </a:xfrm>
          <a:custGeom>
            <a:avLst/>
            <a:gdLst/>
            <a:ahLst/>
            <a:cxnLst/>
            <a:rect l="l" t="t" r="r" b="b"/>
            <a:pathLst>
              <a:path w="1151889" h="1148079">
                <a:moveTo>
                  <a:pt x="1151870" y="573936"/>
                </a:moveTo>
                <a:lnTo>
                  <a:pt x="1149961" y="621012"/>
                </a:lnTo>
                <a:lnTo>
                  <a:pt x="1144332" y="667040"/>
                </a:lnTo>
                <a:lnTo>
                  <a:pt x="1135131" y="711873"/>
                </a:lnTo>
                <a:lnTo>
                  <a:pt x="1122507" y="755361"/>
                </a:lnTo>
                <a:lnTo>
                  <a:pt x="1106608" y="797358"/>
                </a:lnTo>
                <a:lnTo>
                  <a:pt x="1087582" y="837716"/>
                </a:lnTo>
                <a:lnTo>
                  <a:pt x="1065577" y="876287"/>
                </a:lnTo>
                <a:lnTo>
                  <a:pt x="1040742" y="912924"/>
                </a:lnTo>
                <a:lnTo>
                  <a:pt x="1013224" y="947478"/>
                </a:lnTo>
                <a:lnTo>
                  <a:pt x="983173" y="979803"/>
                </a:lnTo>
                <a:lnTo>
                  <a:pt x="950736" y="1009750"/>
                </a:lnTo>
                <a:lnTo>
                  <a:pt x="916062" y="1037172"/>
                </a:lnTo>
                <a:lnTo>
                  <a:pt x="879299" y="1061921"/>
                </a:lnTo>
                <a:lnTo>
                  <a:pt x="840594" y="1083849"/>
                </a:lnTo>
                <a:lnTo>
                  <a:pt x="800097" y="1102808"/>
                </a:lnTo>
                <a:lnTo>
                  <a:pt x="757955" y="1118652"/>
                </a:lnTo>
                <a:lnTo>
                  <a:pt x="714318" y="1131232"/>
                </a:lnTo>
                <a:lnTo>
                  <a:pt x="669332" y="1140401"/>
                </a:lnTo>
                <a:lnTo>
                  <a:pt x="623146" y="1146010"/>
                </a:lnTo>
                <a:lnTo>
                  <a:pt x="575909" y="1147913"/>
                </a:lnTo>
                <a:lnTo>
                  <a:pt x="528677" y="1146010"/>
                </a:lnTo>
                <a:lnTo>
                  <a:pt x="482495" y="1140401"/>
                </a:lnTo>
                <a:lnTo>
                  <a:pt x="437514" y="1131232"/>
                </a:lnTo>
                <a:lnTo>
                  <a:pt x="393880" y="1118652"/>
                </a:lnTo>
                <a:lnTo>
                  <a:pt x="351742" y="1102808"/>
                </a:lnTo>
                <a:lnTo>
                  <a:pt x="311249" y="1083849"/>
                </a:lnTo>
                <a:lnTo>
                  <a:pt x="272548" y="1061921"/>
                </a:lnTo>
                <a:lnTo>
                  <a:pt x="235788" y="1037172"/>
                </a:lnTo>
                <a:lnTo>
                  <a:pt x="201116" y="1009750"/>
                </a:lnTo>
                <a:lnTo>
                  <a:pt x="168682" y="979803"/>
                </a:lnTo>
                <a:lnTo>
                  <a:pt x="138634" y="947478"/>
                </a:lnTo>
                <a:lnTo>
                  <a:pt x="111119" y="912924"/>
                </a:lnTo>
                <a:lnTo>
                  <a:pt x="86286" y="876287"/>
                </a:lnTo>
                <a:lnTo>
                  <a:pt x="64283" y="837716"/>
                </a:lnTo>
                <a:lnTo>
                  <a:pt x="45258" y="797358"/>
                </a:lnTo>
                <a:lnTo>
                  <a:pt x="29360" y="755361"/>
                </a:lnTo>
                <a:lnTo>
                  <a:pt x="16737" y="711873"/>
                </a:lnTo>
                <a:lnTo>
                  <a:pt x="7537" y="667040"/>
                </a:lnTo>
                <a:lnTo>
                  <a:pt x="1909" y="621012"/>
                </a:lnTo>
                <a:lnTo>
                  <a:pt x="0" y="573936"/>
                </a:lnTo>
                <a:lnTo>
                  <a:pt x="1909" y="526861"/>
                </a:lnTo>
                <a:lnTo>
                  <a:pt x="7537" y="480835"/>
                </a:lnTo>
                <a:lnTo>
                  <a:pt x="16737" y="436005"/>
                </a:lnTo>
                <a:lnTo>
                  <a:pt x="29360" y="392519"/>
                </a:lnTo>
                <a:lnTo>
                  <a:pt x="45258" y="350524"/>
                </a:lnTo>
                <a:lnTo>
                  <a:pt x="64283" y="310169"/>
                </a:lnTo>
                <a:lnTo>
                  <a:pt x="86286" y="271600"/>
                </a:lnTo>
                <a:lnTo>
                  <a:pt x="111119" y="234966"/>
                </a:lnTo>
                <a:lnTo>
                  <a:pt x="138634" y="200415"/>
                </a:lnTo>
                <a:lnTo>
                  <a:pt x="168682" y="168093"/>
                </a:lnTo>
                <a:lnTo>
                  <a:pt x="201116" y="138148"/>
                </a:lnTo>
                <a:lnTo>
                  <a:pt x="235788" y="110729"/>
                </a:lnTo>
                <a:lnTo>
                  <a:pt x="272548" y="85983"/>
                </a:lnTo>
                <a:lnTo>
                  <a:pt x="311249" y="64057"/>
                </a:lnTo>
                <a:lnTo>
                  <a:pt x="351742" y="45099"/>
                </a:lnTo>
                <a:lnTo>
                  <a:pt x="393880" y="29257"/>
                </a:lnTo>
                <a:lnTo>
                  <a:pt x="437514" y="16678"/>
                </a:lnTo>
                <a:lnTo>
                  <a:pt x="482495" y="7511"/>
                </a:lnTo>
                <a:lnTo>
                  <a:pt x="528677" y="1902"/>
                </a:lnTo>
                <a:lnTo>
                  <a:pt x="575909" y="0"/>
                </a:lnTo>
                <a:lnTo>
                  <a:pt x="623146" y="1902"/>
                </a:lnTo>
                <a:lnTo>
                  <a:pt x="669332" y="7511"/>
                </a:lnTo>
                <a:lnTo>
                  <a:pt x="714318" y="16678"/>
                </a:lnTo>
                <a:lnTo>
                  <a:pt x="757955" y="29257"/>
                </a:lnTo>
                <a:lnTo>
                  <a:pt x="800097" y="45099"/>
                </a:lnTo>
                <a:lnTo>
                  <a:pt x="840594" y="64057"/>
                </a:lnTo>
                <a:lnTo>
                  <a:pt x="879299" y="85983"/>
                </a:lnTo>
                <a:lnTo>
                  <a:pt x="916062" y="110729"/>
                </a:lnTo>
                <a:lnTo>
                  <a:pt x="950736" y="138148"/>
                </a:lnTo>
                <a:lnTo>
                  <a:pt x="983173" y="168093"/>
                </a:lnTo>
                <a:lnTo>
                  <a:pt x="1013224" y="200415"/>
                </a:lnTo>
                <a:lnTo>
                  <a:pt x="1040742" y="234966"/>
                </a:lnTo>
                <a:lnTo>
                  <a:pt x="1065577" y="271600"/>
                </a:lnTo>
                <a:lnTo>
                  <a:pt x="1087582" y="310169"/>
                </a:lnTo>
                <a:lnTo>
                  <a:pt x="1106608" y="350524"/>
                </a:lnTo>
                <a:lnTo>
                  <a:pt x="1122507" y="392519"/>
                </a:lnTo>
                <a:lnTo>
                  <a:pt x="1135131" y="436005"/>
                </a:lnTo>
                <a:lnTo>
                  <a:pt x="1144332" y="480835"/>
                </a:lnTo>
                <a:lnTo>
                  <a:pt x="1149961" y="526861"/>
                </a:lnTo>
                <a:lnTo>
                  <a:pt x="1151870" y="573936"/>
                </a:lnTo>
                <a:close/>
              </a:path>
            </a:pathLst>
          </a:custGeom>
          <a:solidFill>
            <a:srgbClr val="809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008" y="4655618"/>
            <a:ext cx="1151890" cy="1148080"/>
          </a:xfrm>
          <a:custGeom>
            <a:avLst/>
            <a:gdLst/>
            <a:ahLst/>
            <a:cxnLst/>
            <a:rect l="l" t="t" r="r" b="b"/>
            <a:pathLst>
              <a:path w="1151889" h="1148079">
                <a:moveTo>
                  <a:pt x="1151870" y="573956"/>
                </a:moveTo>
                <a:lnTo>
                  <a:pt x="1149961" y="621027"/>
                </a:lnTo>
                <a:lnTo>
                  <a:pt x="1144332" y="667050"/>
                </a:lnTo>
                <a:lnTo>
                  <a:pt x="1135131" y="711879"/>
                </a:lnTo>
                <a:lnTo>
                  <a:pt x="1122507" y="755364"/>
                </a:lnTo>
                <a:lnTo>
                  <a:pt x="1106608" y="797358"/>
                </a:lnTo>
                <a:lnTo>
                  <a:pt x="1087582" y="837714"/>
                </a:lnTo>
                <a:lnTo>
                  <a:pt x="1065577" y="876284"/>
                </a:lnTo>
                <a:lnTo>
                  <a:pt x="1040742" y="912919"/>
                </a:lnTo>
                <a:lnTo>
                  <a:pt x="1013224" y="947473"/>
                </a:lnTo>
                <a:lnTo>
                  <a:pt x="983173" y="979798"/>
                </a:lnTo>
                <a:lnTo>
                  <a:pt x="950736" y="1009745"/>
                </a:lnTo>
                <a:lnTo>
                  <a:pt x="916062" y="1037167"/>
                </a:lnTo>
                <a:lnTo>
                  <a:pt x="879299" y="1061917"/>
                </a:lnTo>
                <a:lnTo>
                  <a:pt x="840594" y="1083845"/>
                </a:lnTo>
                <a:lnTo>
                  <a:pt x="800097" y="1102806"/>
                </a:lnTo>
                <a:lnTo>
                  <a:pt x="757955" y="1118650"/>
                </a:lnTo>
                <a:lnTo>
                  <a:pt x="714318" y="1131231"/>
                </a:lnTo>
                <a:lnTo>
                  <a:pt x="669332" y="1140400"/>
                </a:lnTo>
                <a:lnTo>
                  <a:pt x="623146" y="1146010"/>
                </a:lnTo>
                <a:lnTo>
                  <a:pt x="575909" y="1147913"/>
                </a:lnTo>
                <a:lnTo>
                  <a:pt x="528677" y="1146010"/>
                </a:lnTo>
                <a:lnTo>
                  <a:pt x="482495" y="1140400"/>
                </a:lnTo>
                <a:lnTo>
                  <a:pt x="437514" y="1131231"/>
                </a:lnTo>
                <a:lnTo>
                  <a:pt x="393880" y="1118650"/>
                </a:lnTo>
                <a:lnTo>
                  <a:pt x="351742" y="1102806"/>
                </a:lnTo>
                <a:lnTo>
                  <a:pt x="311249" y="1083845"/>
                </a:lnTo>
                <a:lnTo>
                  <a:pt x="272548" y="1061917"/>
                </a:lnTo>
                <a:lnTo>
                  <a:pt x="235788" y="1037167"/>
                </a:lnTo>
                <a:lnTo>
                  <a:pt x="201116" y="1009745"/>
                </a:lnTo>
                <a:lnTo>
                  <a:pt x="168682" y="979798"/>
                </a:lnTo>
                <a:lnTo>
                  <a:pt x="138634" y="947473"/>
                </a:lnTo>
                <a:lnTo>
                  <a:pt x="111119" y="912919"/>
                </a:lnTo>
                <a:lnTo>
                  <a:pt x="86286" y="876284"/>
                </a:lnTo>
                <a:lnTo>
                  <a:pt x="64283" y="837714"/>
                </a:lnTo>
                <a:lnTo>
                  <a:pt x="45258" y="797358"/>
                </a:lnTo>
                <a:lnTo>
                  <a:pt x="29360" y="755364"/>
                </a:lnTo>
                <a:lnTo>
                  <a:pt x="16737" y="711879"/>
                </a:lnTo>
                <a:lnTo>
                  <a:pt x="7537" y="667050"/>
                </a:lnTo>
                <a:lnTo>
                  <a:pt x="1909" y="621027"/>
                </a:lnTo>
                <a:lnTo>
                  <a:pt x="0" y="573956"/>
                </a:lnTo>
                <a:lnTo>
                  <a:pt x="1909" y="526885"/>
                </a:lnTo>
                <a:lnTo>
                  <a:pt x="7537" y="480862"/>
                </a:lnTo>
                <a:lnTo>
                  <a:pt x="16737" y="436034"/>
                </a:lnTo>
                <a:lnTo>
                  <a:pt x="29360" y="392549"/>
                </a:lnTo>
                <a:lnTo>
                  <a:pt x="45258" y="350554"/>
                </a:lnTo>
                <a:lnTo>
                  <a:pt x="64283" y="310198"/>
                </a:lnTo>
                <a:lnTo>
                  <a:pt x="86286" y="271629"/>
                </a:lnTo>
                <a:lnTo>
                  <a:pt x="111119" y="234993"/>
                </a:lnTo>
                <a:lnTo>
                  <a:pt x="138634" y="200439"/>
                </a:lnTo>
                <a:lnTo>
                  <a:pt x="168682" y="168115"/>
                </a:lnTo>
                <a:lnTo>
                  <a:pt x="201116" y="138167"/>
                </a:lnTo>
                <a:lnTo>
                  <a:pt x="235788" y="110745"/>
                </a:lnTo>
                <a:lnTo>
                  <a:pt x="272548" y="85996"/>
                </a:lnTo>
                <a:lnTo>
                  <a:pt x="311249" y="64067"/>
                </a:lnTo>
                <a:lnTo>
                  <a:pt x="351742" y="45107"/>
                </a:lnTo>
                <a:lnTo>
                  <a:pt x="393880" y="29262"/>
                </a:lnTo>
                <a:lnTo>
                  <a:pt x="437514" y="16681"/>
                </a:lnTo>
                <a:lnTo>
                  <a:pt x="482495" y="7512"/>
                </a:lnTo>
                <a:lnTo>
                  <a:pt x="528677" y="1902"/>
                </a:lnTo>
                <a:lnTo>
                  <a:pt x="575909" y="0"/>
                </a:lnTo>
                <a:lnTo>
                  <a:pt x="623146" y="1902"/>
                </a:lnTo>
                <a:lnTo>
                  <a:pt x="669332" y="7512"/>
                </a:lnTo>
                <a:lnTo>
                  <a:pt x="714318" y="16681"/>
                </a:lnTo>
                <a:lnTo>
                  <a:pt x="757955" y="29262"/>
                </a:lnTo>
                <a:lnTo>
                  <a:pt x="800097" y="45106"/>
                </a:lnTo>
                <a:lnTo>
                  <a:pt x="840594" y="64067"/>
                </a:lnTo>
                <a:lnTo>
                  <a:pt x="879299" y="85996"/>
                </a:lnTo>
                <a:lnTo>
                  <a:pt x="916062" y="110745"/>
                </a:lnTo>
                <a:lnTo>
                  <a:pt x="950736" y="138167"/>
                </a:lnTo>
                <a:lnTo>
                  <a:pt x="983173" y="168115"/>
                </a:lnTo>
                <a:lnTo>
                  <a:pt x="1013224" y="200439"/>
                </a:lnTo>
                <a:lnTo>
                  <a:pt x="1040742" y="234993"/>
                </a:lnTo>
                <a:lnTo>
                  <a:pt x="1065577" y="271629"/>
                </a:lnTo>
                <a:lnTo>
                  <a:pt x="1087582" y="310198"/>
                </a:lnTo>
                <a:lnTo>
                  <a:pt x="1106608" y="350554"/>
                </a:lnTo>
                <a:lnTo>
                  <a:pt x="1122507" y="392549"/>
                </a:lnTo>
                <a:lnTo>
                  <a:pt x="1135131" y="436034"/>
                </a:lnTo>
                <a:lnTo>
                  <a:pt x="1144332" y="480862"/>
                </a:lnTo>
                <a:lnTo>
                  <a:pt x="1149961" y="526885"/>
                </a:lnTo>
                <a:lnTo>
                  <a:pt x="1151870" y="573956"/>
                </a:lnTo>
                <a:close/>
              </a:path>
            </a:pathLst>
          </a:custGeom>
          <a:solidFill>
            <a:srgbClr val="809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008" y="2874483"/>
            <a:ext cx="1151890" cy="1148080"/>
          </a:xfrm>
          <a:custGeom>
            <a:avLst/>
            <a:gdLst/>
            <a:ahLst/>
            <a:cxnLst/>
            <a:rect l="l" t="t" r="r" b="b"/>
            <a:pathLst>
              <a:path w="1151889" h="1148079">
                <a:moveTo>
                  <a:pt x="1151870" y="573956"/>
                </a:moveTo>
                <a:lnTo>
                  <a:pt x="1149961" y="621027"/>
                </a:lnTo>
                <a:lnTo>
                  <a:pt x="1144332" y="667050"/>
                </a:lnTo>
                <a:lnTo>
                  <a:pt x="1135131" y="711878"/>
                </a:lnTo>
                <a:lnTo>
                  <a:pt x="1122507" y="755364"/>
                </a:lnTo>
                <a:lnTo>
                  <a:pt x="1106608" y="797358"/>
                </a:lnTo>
                <a:lnTo>
                  <a:pt x="1087582" y="837714"/>
                </a:lnTo>
                <a:lnTo>
                  <a:pt x="1065577" y="876284"/>
                </a:lnTo>
                <a:lnTo>
                  <a:pt x="1040742" y="912919"/>
                </a:lnTo>
                <a:lnTo>
                  <a:pt x="1013224" y="947473"/>
                </a:lnTo>
                <a:lnTo>
                  <a:pt x="983173" y="979798"/>
                </a:lnTo>
                <a:lnTo>
                  <a:pt x="950736" y="1009745"/>
                </a:lnTo>
                <a:lnTo>
                  <a:pt x="916062" y="1037167"/>
                </a:lnTo>
                <a:lnTo>
                  <a:pt x="879299" y="1061916"/>
                </a:lnTo>
                <a:lnTo>
                  <a:pt x="840594" y="1083845"/>
                </a:lnTo>
                <a:lnTo>
                  <a:pt x="800097" y="1102806"/>
                </a:lnTo>
                <a:lnTo>
                  <a:pt x="757955" y="1118650"/>
                </a:lnTo>
                <a:lnTo>
                  <a:pt x="714318" y="1131231"/>
                </a:lnTo>
                <a:lnTo>
                  <a:pt x="669332" y="1140400"/>
                </a:lnTo>
                <a:lnTo>
                  <a:pt x="623146" y="1146010"/>
                </a:lnTo>
                <a:lnTo>
                  <a:pt x="575909" y="1147913"/>
                </a:lnTo>
                <a:lnTo>
                  <a:pt x="528677" y="1146010"/>
                </a:lnTo>
                <a:lnTo>
                  <a:pt x="482495" y="1140400"/>
                </a:lnTo>
                <a:lnTo>
                  <a:pt x="437514" y="1131231"/>
                </a:lnTo>
                <a:lnTo>
                  <a:pt x="393880" y="1118650"/>
                </a:lnTo>
                <a:lnTo>
                  <a:pt x="351742" y="1102806"/>
                </a:lnTo>
                <a:lnTo>
                  <a:pt x="311249" y="1083845"/>
                </a:lnTo>
                <a:lnTo>
                  <a:pt x="272548" y="1061916"/>
                </a:lnTo>
                <a:lnTo>
                  <a:pt x="235788" y="1037167"/>
                </a:lnTo>
                <a:lnTo>
                  <a:pt x="201116" y="1009745"/>
                </a:lnTo>
                <a:lnTo>
                  <a:pt x="168682" y="979798"/>
                </a:lnTo>
                <a:lnTo>
                  <a:pt x="138634" y="947473"/>
                </a:lnTo>
                <a:lnTo>
                  <a:pt x="111119" y="912919"/>
                </a:lnTo>
                <a:lnTo>
                  <a:pt x="86286" y="876284"/>
                </a:lnTo>
                <a:lnTo>
                  <a:pt x="64283" y="837714"/>
                </a:lnTo>
                <a:lnTo>
                  <a:pt x="45258" y="797358"/>
                </a:lnTo>
                <a:lnTo>
                  <a:pt x="29360" y="755364"/>
                </a:lnTo>
                <a:lnTo>
                  <a:pt x="16737" y="711878"/>
                </a:lnTo>
                <a:lnTo>
                  <a:pt x="7537" y="667050"/>
                </a:lnTo>
                <a:lnTo>
                  <a:pt x="1909" y="621027"/>
                </a:lnTo>
                <a:lnTo>
                  <a:pt x="0" y="573956"/>
                </a:lnTo>
                <a:lnTo>
                  <a:pt x="1909" y="526886"/>
                </a:lnTo>
                <a:lnTo>
                  <a:pt x="7537" y="480862"/>
                </a:lnTo>
                <a:lnTo>
                  <a:pt x="16737" y="436034"/>
                </a:lnTo>
                <a:lnTo>
                  <a:pt x="29360" y="392549"/>
                </a:lnTo>
                <a:lnTo>
                  <a:pt x="45258" y="350554"/>
                </a:lnTo>
                <a:lnTo>
                  <a:pt x="64283" y="310199"/>
                </a:lnTo>
                <a:lnTo>
                  <a:pt x="86286" y="271629"/>
                </a:lnTo>
                <a:lnTo>
                  <a:pt x="111119" y="234993"/>
                </a:lnTo>
                <a:lnTo>
                  <a:pt x="138634" y="200439"/>
                </a:lnTo>
                <a:lnTo>
                  <a:pt x="168682" y="168115"/>
                </a:lnTo>
                <a:lnTo>
                  <a:pt x="201116" y="138168"/>
                </a:lnTo>
                <a:lnTo>
                  <a:pt x="235788" y="110745"/>
                </a:lnTo>
                <a:lnTo>
                  <a:pt x="272548" y="85996"/>
                </a:lnTo>
                <a:lnTo>
                  <a:pt x="311249" y="64067"/>
                </a:lnTo>
                <a:lnTo>
                  <a:pt x="351742" y="45107"/>
                </a:lnTo>
                <a:lnTo>
                  <a:pt x="393880" y="29262"/>
                </a:lnTo>
                <a:lnTo>
                  <a:pt x="437514" y="16681"/>
                </a:lnTo>
                <a:lnTo>
                  <a:pt x="482495" y="7512"/>
                </a:lnTo>
                <a:lnTo>
                  <a:pt x="528677" y="1902"/>
                </a:lnTo>
                <a:lnTo>
                  <a:pt x="575909" y="0"/>
                </a:lnTo>
                <a:lnTo>
                  <a:pt x="623146" y="1902"/>
                </a:lnTo>
                <a:lnTo>
                  <a:pt x="669332" y="7512"/>
                </a:lnTo>
                <a:lnTo>
                  <a:pt x="714318" y="16681"/>
                </a:lnTo>
                <a:lnTo>
                  <a:pt x="757955" y="29262"/>
                </a:lnTo>
                <a:lnTo>
                  <a:pt x="800097" y="45106"/>
                </a:lnTo>
                <a:lnTo>
                  <a:pt x="840594" y="64067"/>
                </a:lnTo>
                <a:lnTo>
                  <a:pt x="879299" y="85996"/>
                </a:lnTo>
                <a:lnTo>
                  <a:pt x="916062" y="110745"/>
                </a:lnTo>
                <a:lnTo>
                  <a:pt x="950736" y="138167"/>
                </a:lnTo>
                <a:lnTo>
                  <a:pt x="983173" y="168115"/>
                </a:lnTo>
                <a:lnTo>
                  <a:pt x="1013224" y="200439"/>
                </a:lnTo>
                <a:lnTo>
                  <a:pt x="1040742" y="234993"/>
                </a:lnTo>
                <a:lnTo>
                  <a:pt x="1065577" y="271629"/>
                </a:lnTo>
                <a:lnTo>
                  <a:pt x="1087582" y="310198"/>
                </a:lnTo>
                <a:lnTo>
                  <a:pt x="1106608" y="350554"/>
                </a:lnTo>
                <a:lnTo>
                  <a:pt x="1122507" y="392549"/>
                </a:lnTo>
                <a:lnTo>
                  <a:pt x="1135131" y="436034"/>
                </a:lnTo>
                <a:lnTo>
                  <a:pt x="1144332" y="480862"/>
                </a:lnTo>
                <a:lnTo>
                  <a:pt x="1149961" y="526885"/>
                </a:lnTo>
                <a:lnTo>
                  <a:pt x="1151870" y="573956"/>
                </a:lnTo>
                <a:close/>
              </a:path>
            </a:pathLst>
          </a:custGeom>
          <a:solidFill>
            <a:srgbClr val="809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521" y="6263760"/>
            <a:ext cx="1228725" cy="1224280"/>
          </a:xfrm>
          <a:custGeom>
            <a:avLst/>
            <a:gdLst/>
            <a:ahLst/>
            <a:cxnLst/>
            <a:rect l="l" t="t" r="r" b="b"/>
            <a:pathLst>
              <a:path w="1228725" h="1224279">
                <a:moveTo>
                  <a:pt x="1228302" y="632647"/>
                </a:moveTo>
                <a:lnTo>
                  <a:pt x="1224928" y="682167"/>
                </a:lnTo>
                <a:lnTo>
                  <a:pt x="1217341" y="731263"/>
                </a:lnTo>
                <a:lnTo>
                  <a:pt x="1205445" y="779626"/>
                </a:lnTo>
                <a:lnTo>
                  <a:pt x="1189146" y="826949"/>
                </a:lnTo>
                <a:lnTo>
                  <a:pt x="1169806" y="870931"/>
                </a:lnTo>
                <a:lnTo>
                  <a:pt x="1147469" y="913011"/>
                </a:lnTo>
                <a:lnTo>
                  <a:pt x="1122272" y="953048"/>
                </a:lnTo>
                <a:lnTo>
                  <a:pt x="1094351" y="990904"/>
                </a:lnTo>
                <a:lnTo>
                  <a:pt x="1063841" y="1026439"/>
                </a:lnTo>
                <a:lnTo>
                  <a:pt x="1030878" y="1059513"/>
                </a:lnTo>
                <a:lnTo>
                  <a:pt x="995599" y="1089987"/>
                </a:lnTo>
                <a:lnTo>
                  <a:pt x="958138" y="1117722"/>
                </a:lnTo>
                <a:lnTo>
                  <a:pt x="918633" y="1142578"/>
                </a:lnTo>
                <a:lnTo>
                  <a:pt x="877219" y="1164416"/>
                </a:lnTo>
                <a:lnTo>
                  <a:pt x="834032" y="1183097"/>
                </a:lnTo>
                <a:lnTo>
                  <a:pt x="789208" y="1198480"/>
                </a:lnTo>
                <a:lnTo>
                  <a:pt x="742882" y="1210426"/>
                </a:lnTo>
                <a:lnTo>
                  <a:pt x="695191" y="1218797"/>
                </a:lnTo>
                <a:lnTo>
                  <a:pt x="647284" y="1223316"/>
                </a:lnTo>
                <a:lnTo>
                  <a:pt x="599415" y="1223988"/>
                </a:lnTo>
                <a:lnTo>
                  <a:pt x="551818" y="1220906"/>
                </a:lnTo>
                <a:lnTo>
                  <a:pt x="504725" y="1214165"/>
                </a:lnTo>
                <a:lnTo>
                  <a:pt x="458368" y="1203858"/>
                </a:lnTo>
                <a:lnTo>
                  <a:pt x="412980" y="1190081"/>
                </a:lnTo>
                <a:lnTo>
                  <a:pt x="368793" y="1172927"/>
                </a:lnTo>
                <a:lnTo>
                  <a:pt x="326038" y="1152491"/>
                </a:lnTo>
                <a:lnTo>
                  <a:pt x="284950" y="1128866"/>
                </a:lnTo>
                <a:lnTo>
                  <a:pt x="245760" y="1102147"/>
                </a:lnTo>
                <a:lnTo>
                  <a:pt x="208700" y="1072428"/>
                </a:lnTo>
                <a:lnTo>
                  <a:pt x="174003" y="1039803"/>
                </a:lnTo>
                <a:lnTo>
                  <a:pt x="141901" y="1004366"/>
                </a:lnTo>
                <a:lnTo>
                  <a:pt x="112627" y="966213"/>
                </a:lnTo>
                <a:lnTo>
                  <a:pt x="86313" y="925435"/>
                </a:lnTo>
                <a:lnTo>
                  <a:pt x="63409" y="882872"/>
                </a:lnTo>
                <a:lnTo>
                  <a:pt x="43958" y="838780"/>
                </a:lnTo>
                <a:lnTo>
                  <a:pt x="28003" y="793419"/>
                </a:lnTo>
                <a:lnTo>
                  <a:pt x="15586" y="747045"/>
                </a:lnTo>
                <a:lnTo>
                  <a:pt x="6751" y="699918"/>
                </a:lnTo>
                <a:lnTo>
                  <a:pt x="1542" y="652295"/>
                </a:lnTo>
                <a:lnTo>
                  <a:pt x="0" y="604435"/>
                </a:lnTo>
                <a:lnTo>
                  <a:pt x="2168" y="556595"/>
                </a:lnTo>
                <a:lnTo>
                  <a:pt x="8091" y="509034"/>
                </a:lnTo>
                <a:lnTo>
                  <a:pt x="17810" y="462010"/>
                </a:lnTo>
                <a:lnTo>
                  <a:pt x="31369" y="415780"/>
                </a:lnTo>
                <a:lnTo>
                  <a:pt x="48811" y="370603"/>
                </a:lnTo>
                <a:lnTo>
                  <a:pt x="70178" y="326737"/>
                </a:lnTo>
                <a:lnTo>
                  <a:pt x="77808" y="313858"/>
                </a:lnTo>
                <a:lnTo>
                  <a:pt x="77808" y="611340"/>
                </a:lnTo>
                <a:lnTo>
                  <a:pt x="79550" y="657746"/>
                </a:lnTo>
                <a:lnTo>
                  <a:pt x="85199" y="703788"/>
                </a:lnTo>
                <a:lnTo>
                  <a:pt x="94749" y="749170"/>
                </a:lnTo>
                <a:lnTo>
                  <a:pt x="108197" y="793596"/>
                </a:lnTo>
                <a:lnTo>
                  <a:pt x="125536" y="836768"/>
                </a:lnTo>
                <a:lnTo>
                  <a:pt x="146762" y="878391"/>
                </a:lnTo>
                <a:lnTo>
                  <a:pt x="171869" y="918169"/>
                </a:lnTo>
                <a:lnTo>
                  <a:pt x="200853" y="955805"/>
                </a:lnTo>
                <a:lnTo>
                  <a:pt x="233709" y="991002"/>
                </a:lnTo>
                <a:lnTo>
                  <a:pt x="269290" y="1022714"/>
                </a:lnTo>
                <a:lnTo>
                  <a:pt x="307244" y="1051015"/>
                </a:lnTo>
                <a:lnTo>
                  <a:pt x="347280" y="1075831"/>
                </a:lnTo>
                <a:lnTo>
                  <a:pt x="389111" y="1097086"/>
                </a:lnTo>
                <a:lnTo>
                  <a:pt x="432448" y="1114708"/>
                </a:lnTo>
                <a:lnTo>
                  <a:pt x="477001" y="1128622"/>
                </a:lnTo>
                <a:lnTo>
                  <a:pt x="522481" y="1138753"/>
                </a:lnTo>
                <a:lnTo>
                  <a:pt x="568601" y="1145028"/>
                </a:lnTo>
                <a:lnTo>
                  <a:pt x="615071" y="1147372"/>
                </a:lnTo>
                <a:lnTo>
                  <a:pt x="661676" y="1145703"/>
                </a:lnTo>
                <a:lnTo>
                  <a:pt x="707907" y="1139972"/>
                </a:lnTo>
                <a:lnTo>
                  <a:pt x="753694" y="1130080"/>
                </a:lnTo>
                <a:lnTo>
                  <a:pt x="798677" y="1115960"/>
                </a:lnTo>
                <a:lnTo>
                  <a:pt x="842566" y="1097538"/>
                </a:lnTo>
                <a:lnTo>
                  <a:pt x="885073" y="1074740"/>
                </a:lnTo>
                <a:lnTo>
                  <a:pt x="924776" y="1048511"/>
                </a:lnTo>
                <a:lnTo>
                  <a:pt x="961781" y="1019165"/>
                </a:lnTo>
                <a:lnTo>
                  <a:pt x="995944" y="986958"/>
                </a:lnTo>
                <a:lnTo>
                  <a:pt x="1027121" y="952144"/>
                </a:lnTo>
                <a:lnTo>
                  <a:pt x="1055170" y="914977"/>
                </a:lnTo>
                <a:lnTo>
                  <a:pt x="1079946" y="875711"/>
                </a:lnTo>
                <a:lnTo>
                  <a:pt x="1101307" y="834600"/>
                </a:lnTo>
                <a:lnTo>
                  <a:pt x="1119109" y="791900"/>
                </a:lnTo>
                <a:lnTo>
                  <a:pt x="1133209" y="747863"/>
                </a:lnTo>
                <a:lnTo>
                  <a:pt x="1143463" y="702745"/>
                </a:lnTo>
                <a:lnTo>
                  <a:pt x="1149728" y="656800"/>
                </a:lnTo>
                <a:lnTo>
                  <a:pt x="1151862" y="610282"/>
                </a:lnTo>
                <a:lnTo>
                  <a:pt x="1151862" y="318603"/>
                </a:lnTo>
                <a:lnTo>
                  <a:pt x="1165385" y="343886"/>
                </a:lnTo>
                <a:lnTo>
                  <a:pt x="1185296" y="389477"/>
                </a:lnTo>
                <a:lnTo>
                  <a:pt x="1201564" y="436493"/>
                </a:lnTo>
                <a:lnTo>
                  <a:pt x="1214093" y="484626"/>
                </a:lnTo>
                <a:lnTo>
                  <a:pt x="1222790" y="533569"/>
                </a:lnTo>
                <a:lnTo>
                  <a:pt x="1227558" y="583012"/>
                </a:lnTo>
                <a:lnTo>
                  <a:pt x="1228302" y="632647"/>
                </a:lnTo>
                <a:close/>
              </a:path>
              <a:path w="1228725" h="1224279">
                <a:moveTo>
                  <a:pt x="613800" y="76636"/>
                </a:moveTo>
                <a:lnTo>
                  <a:pt x="566867" y="79174"/>
                </a:lnTo>
                <a:lnTo>
                  <a:pt x="520518" y="85599"/>
                </a:lnTo>
                <a:lnTo>
                  <a:pt x="475026" y="95811"/>
                </a:lnTo>
                <a:lnTo>
                  <a:pt x="430668" y="109711"/>
                </a:lnTo>
                <a:lnTo>
                  <a:pt x="387719" y="127202"/>
                </a:lnTo>
                <a:lnTo>
                  <a:pt x="346456" y="148184"/>
                </a:lnTo>
                <a:lnTo>
                  <a:pt x="307152" y="172558"/>
                </a:lnTo>
                <a:lnTo>
                  <a:pt x="270084" y="200227"/>
                </a:lnTo>
                <a:lnTo>
                  <a:pt x="235528" y="231089"/>
                </a:lnTo>
                <a:lnTo>
                  <a:pt x="203759" y="265049"/>
                </a:lnTo>
                <a:lnTo>
                  <a:pt x="175052" y="302005"/>
                </a:lnTo>
                <a:lnTo>
                  <a:pt x="149682" y="341860"/>
                </a:lnTo>
                <a:lnTo>
                  <a:pt x="127877" y="384225"/>
                </a:lnTo>
                <a:lnTo>
                  <a:pt x="110009" y="428005"/>
                </a:lnTo>
                <a:lnTo>
                  <a:pt x="96073" y="472903"/>
                </a:lnTo>
                <a:lnTo>
                  <a:pt x="86064" y="518622"/>
                </a:lnTo>
                <a:lnTo>
                  <a:pt x="79978" y="564867"/>
                </a:lnTo>
                <a:lnTo>
                  <a:pt x="77808" y="611340"/>
                </a:lnTo>
                <a:lnTo>
                  <a:pt x="77808" y="313858"/>
                </a:lnTo>
                <a:lnTo>
                  <a:pt x="122465" y="245734"/>
                </a:lnTo>
                <a:lnTo>
                  <a:pt x="152719" y="208989"/>
                </a:lnTo>
                <a:lnTo>
                  <a:pt x="185486" y="174877"/>
                </a:lnTo>
                <a:lnTo>
                  <a:pt x="220595" y="143496"/>
                </a:lnTo>
                <a:lnTo>
                  <a:pt x="257875" y="114942"/>
                </a:lnTo>
                <a:lnTo>
                  <a:pt x="297156" y="89314"/>
                </a:lnTo>
                <a:lnTo>
                  <a:pt x="338267" y="66709"/>
                </a:lnTo>
                <a:lnTo>
                  <a:pt x="381037" y="47224"/>
                </a:lnTo>
                <a:lnTo>
                  <a:pt x="425295" y="30955"/>
                </a:lnTo>
                <a:lnTo>
                  <a:pt x="470872" y="18001"/>
                </a:lnTo>
                <a:lnTo>
                  <a:pt x="517595" y="8459"/>
                </a:lnTo>
                <a:lnTo>
                  <a:pt x="565295" y="2426"/>
                </a:lnTo>
                <a:lnTo>
                  <a:pt x="576611" y="1860"/>
                </a:lnTo>
                <a:lnTo>
                  <a:pt x="576611" y="37858"/>
                </a:lnTo>
                <a:lnTo>
                  <a:pt x="585920" y="64317"/>
                </a:lnTo>
                <a:lnTo>
                  <a:pt x="613800" y="76636"/>
                </a:lnTo>
                <a:close/>
              </a:path>
              <a:path w="1228725" h="1224279">
                <a:moveTo>
                  <a:pt x="650989" y="37820"/>
                </a:moveTo>
                <a:lnTo>
                  <a:pt x="641680" y="64302"/>
                </a:lnTo>
                <a:lnTo>
                  <a:pt x="613800" y="76636"/>
                </a:lnTo>
                <a:lnTo>
                  <a:pt x="585920" y="64317"/>
                </a:lnTo>
                <a:lnTo>
                  <a:pt x="576611" y="37858"/>
                </a:lnTo>
                <a:lnTo>
                  <a:pt x="585897" y="11629"/>
                </a:lnTo>
                <a:lnTo>
                  <a:pt x="613800" y="0"/>
                </a:lnTo>
                <a:lnTo>
                  <a:pt x="641703" y="11586"/>
                </a:lnTo>
                <a:lnTo>
                  <a:pt x="650989" y="37820"/>
                </a:lnTo>
                <a:close/>
              </a:path>
              <a:path w="1228725" h="1224279">
                <a:moveTo>
                  <a:pt x="613800" y="0"/>
                </a:moveTo>
                <a:lnTo>
                  <a:pt x="585897" y="11629"/>
                </a:lnTo>
                <a:lnTo>
                  <a:pt x="576611" y="37858"/>
                </a:lnTo>
                <a:lnTo>
                  <a:pt x="576611" y="1860"/>
                </a:lnTo>
                <a:lnTo>
                  <a:pt x="613800" y="0"/>
                </a:lnTo>
                <a:close/>
              </a:path>
              <a:path w="1228725" h="1224279">
                <a:moveTo>
                  <a:pt x="1151862" y="318603"/>
                </a:moveTo>
                <a:lnTo>
                  <a:pt x="1151862" y="610282"/>
                </a:lnTo>
                <a:lnTo>
                  <a:pt x="1149719" y="563445"/>
                </a:lnTo>
                <a:lnTo>
                  <a:pt x="1143158" y="516544"/>
                </a:lnTo>
                <a:lnTo>
                  <a:pt x="1132035" y="469833"/>
                </a:lnTo>
                <a:lnTo>
                  <a:pt x="1116775" y="424501"/>
                </a:lnTo>
                <a:lnTo>
                  <a:pt x="1097907" y="381262"/>
                </a:lnTo>
                <a:lnTo>
                  <a:pt x="1075629" y="340263"/>
                </a:lnTo>
                <a:lnTo>
                  <a:pt x="1050137" y="301651"/>
                </a:lnTo>
                <a:lnTo>
                  <a:pt x="1021627" y="265575"/>
                </a:lnTo>
                <a:lnTo>
                  <a:pt x="990296" y="232180"/>
                </a:lnTo>
                <a:lnTo>
                  <a:pt x="956341" y="201615"/>
                </a:lnTo>
                <a:lnTo>
                  <a:pt x="919957" y="174027"/>
                </a:lnTo>
                <a:lnTo>
                  <a:pt x="881342" y="149563"/>
                </a:lnTo>
                <a:lnTo>
                  <a:pt x="840692" y="128371"/>
                </a:lnTo>
                <a:lnTo>
                  <a:pt x="798204" y="110597"/>
                </a:lnTo>
                <a:lnTo>
                  <a:pt x="754074" y="96389"/>
                </a:lnTo>
                <a:lnTo>
                  <a:pt x="708499" y="85895"/>
                </a:lnTo>
                <a:lnTo>
                  <a:pt x="661603" y="79258"/>
                </a:lnTo>
                <a:lnTo>
                  <a:pt x="613800" y="76636"/>
                </a:lnTo>
                <a:lnTo>
                  <a:pt x="641680" y="64302"/>
                </a:lnTo>
                <a:lnTo>
                  <a:pt x="650989" y="37820"/>
                </a:lnTo>
                <a:lnTo>
                  <a:pt x="650989" y="1870"/>
                </a:lnTo>
                <a:lnTo>
                  <a:pt x="662984" y="2473"/>
                </a:lnTo>
                <a:lnTo>
                  <a:pt x="711591" y="8667"/>
                </a:lnTo>
                <a:lnTo>
                  <a:pt x="759390" y="18504"/>
                </a:lnTo>
                <a:lnTo>
                  <a:pt x="806149" y="31907"/>
                </a:lnTo>
                <a:lnTo>
                  <a:pt x="851636" y="48798"/>
                </a:lnTo>
                <a:lnTo>
                  <a:pt x="895621" y="69100"/>
                </a:lnTo>
                <a:lnTo>
                  <a:pt x="937872" y="92736"/>
                </a:lnTo>
                <a:lnTo>
                  <a:pt x="978157" y="119628"/>
                </a:lnTo>
                <a:lnTo>
                  <a:pt x="1016245" y="149699"/>
                </a:lnTo>
                <a:lnTo>
                  <a:pt x="1051905" y="182872"/>
                </a:lnTo>
                <a:lnTo>
                  <a:pt x="1084905" y="219070"/>
                </a:lnTo>
                <a:lnTo>
                  <a:pt x="1115014" y="258214"/>
                </a:lnTo>
                <a:lnTo>
                  <a:pt x="1141926" y="300029"/>
                </a:lnTo>
                <a:lnTo>
                  <a:pt x="1151862" y="318603"/>
                </a:lnTo>
                <a:close/>
              </a:path>
              <a:path w="1228725" h="1224279">
                <a:moveTo>
                  <a:pt x="650989" y="1870"/>
                </a:moveTo>
                <a:lnTo>
                  <a:pt x="650989" y="37820"/>
                </a:lnTo>
                <a:lnTo>
                  <a:pt x="641703" y="11586"/>
                </a:lnTo>
                <a:lnTo>
                  <a:pt x="613800" y="0"/>
                </a:lnTo>
                <a:lnTo>
                  <a:pt x="650989" y="1870"/>
                </a:lnTo>
                <a:close/>
              </a:path>
            </a:pathLst>
          </a:custGeom>
          <a:solidFill>
            <a:srgbClr val="526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521" y="4476289"/>
            <a:ext cx="1228725" cy="1224280"/>
          </a:xfrm>
          <a:custGeom>
            <a:avLst/>
            <a:gdLst/>
            <a:ahLst/>
            <a:cxnLst/>
            <a:rect l="l" t="t" r="r" b="b"/>
            <a:pathLst>
              <a:path w="1228725" h="1224279">
                <a:moveTo>
                  <a:pt x="1228253" y="632662"/>
                </a:moveTo>
                <a:lnTo>
                  <a:pt x="1224884" y="682181"/>
                </a:lnTo>
                <a:lnTo>
                  <a:pt x="1217305" y="731276"/>
                </a:lnTo>
                <a:lnTo>
                  <a:pt x="1205424" y="779638"/>
                </a:lnTo>
                <a:lnTo>
                  <a:pt x="1189146" y="826959"/>
                </a:lnTo>
                <a:lnTo>
                  <a:pt x="1169806" y="870942"/>
                </a:lnTo>
                <a:lnTo>
                  <a:pt x="1147469" y="913025"/>
                </a:lnTo>
                <a:lnTo>
                  <a:pt x="1122272" y="953066"/>
                </a:lnTo>
                <a:lnTo>
                  <a:pt x="1094351" y="990927"/>
                </a:lnTo>
                <a:lnTo>
                  <a:pt x="1063841" y="1026467"/>
                </a:lnTo>
                <a:lnTo>
                  <a:pt x="1030878" y="1059547"/>
                </a:lnTo>
                <a:lnTo>
                  <a:pt x="995599" y="1090027"/>
                </a:lnTo>
                <a:lnTo>
                  <a:pt x="958138" y="1117766"/>
                </a:lnTo>
                <a:lnTo>
                  <a:pt x="918633" y="1142626"/>
                </a:lnTo>
                <a:lnTo>
                  <a:pt x="877219" y="1164465"/>
                </a:lnTo>
                <a:lnTo>
                  <a:pt x="834032" y="1183145"/>
                </a:lnTo>
                <a:lnTo>
                  <a:pt x="789208" y="1198525"/>
                </a:lnTo>
                <a:lnTo>
                  <a:pt x="742882" y="1210466"/>
                </a:lnTo>
                <a:lnTo>
                  <a:pt x="695191" y="1218827"/>
                </a:lnTo>
                <a:lnTo>
                  <a:pt x="647284" y="1223333"/>
                </a:lnTo>
                <a:lnTo>
                  <a:pt x="599415" y="1223995"/>
                </a:lnTo>
                <a:lnTo>
                  <a:pt x="551818" y="1220906"/>
                </a:lnTo>
                <a:lnTo>
                  <a:pt x="504725" y="1214160"/>
                </a:lnTo>
                <a:lnTo>
                  <a:pt x="458368" y="1203852"/>
                </a:lnTo>
                <a:lnTo>
                  <a:pt x="412980" y="1190074"/>
                </a:lnTo>
                <a:lnTo>
                  <a:pt x="368793" y="1172922"/>
                </a:lnTo>
                <a:lnTo>
                  <a:pt x="326038" y="1152488"/>
                </a:lnTo>
                <a:lnTo>
                  <a:pt x="284950" y="1128867"/>
                </a:lnTo>
                <a:lnTo>
                  <a:pt x="245760" y="1102152"/>
                </a:lnTo>
                <a:lnTo>
                  <a:pt x="208700" y="1072437"/>
                </a:lnTo>
                <a:lnTo>
                  <a:pt x="174003" y="1039817"/>
                </a:lnTo>
                <a:lnTo>
                  <a:pt x="141901" y="1004384"/>
                </a:lnTo>
                <a:lnTo>
                  <a:pt x="112627" y="966233"/>
                </a:lnTo>
                <a:lnTo>
                  <a:pt x="86313" y="925448"/>
                </a:lnTo>
                <a:lnTo>
                  <a:pt x="63409" y="882877"/>
                </a:lnTo>
                <a:lnTo>
                  <a:pt x="43958" y="838781"/>
                </a:lnTo>
                <a:lnTo>
                  <a:pt x="28003" y="793416"/>
                </a:lnTo>
                <a:lnTo>
                  <a:pt x="15586" y="747041"/>
                </a:lnTo>
                <a:lnTo>
                  <a:pt x="6751" y="699913"/>
                </a:lnTo>
                <a:lnTo>
                  <a:pt x="1542" y="652291"/>
                </a:lnTo>
                <a:lnTo>
                  <a:pt x="0" y="604433"/>
                </a:lnTo>
                <a:lnTo>
                  <a:pt x="2168" y="556597"/>
                </a:lnTo>
                <a:lnTo>
                  <a:pt x="8091" y="509041"/>
                </a:lnTo>
                <a:lnTo>
                  <a:pt x="17810" y="462023"/>
                </a:lnTo>
                <a:lnTo>
                  <a:pt x="31369" y="415801"/>
                </a:lnTo>
                <a:lnTo>
                  <a:pt x="48811" y="370633"/>
                </a:lnTo>
                <a:lnTo>
                  <a:pt x="70178" y="326778"/>
                </a:lnTo>
                <a:lnTo>
                  <a:pt x="77808" y="313896"/>
                </a:lnTo>
                <a:lnTo>
                  <a:pt x="77808" y="611349"/>
                </a:lnTo>
                <a:lnTo>
                  <a:pt x="79550" y="657754"/>
                </a:lnTo>
                <a:lnTo>
                  <a:pt x="85199" y="703795"/>
                </a:lnTo>
                <a:lnTo>
                  <a:pt x="94749" y="749175"/>
                </a:lnTo>
                <a:lnTo>
                  <a:pt x="108197" y="793598"/>
                </a:lnTo>
                <a:lnTo>
                  <a:pt x="125536" y="836766"/>
                </a:lnTo>
                <a:lnTo>
                  <a:pt x="146762" y="878384"/>
                </a:lnTo>
                <a:lnTo>
                  <a:pt x="171869" y="918153"/>
                </a:lnTo>
                <a:lnTo>
                  <a:pt x="200853" y="955778"/>
                </a:lnTo>
                <a:lnTo>
                  <a:pt x="233709" y="990961"/>
                </a:lnTo>
                <a:lnTo>
                  <a:pt x="269290" y="1022674"/>
                </a:lnTo>
                <a:lnTo>
                  <a:pt x="307244" y="1050977"/>
                </a:lnTo>
                <a:lnTo>
                  <a:pt x="347280" y="1075796"/>
                </a:lnTo>
                <a:lnTo>
                  <a:pt x="389111" y="1097057"/>
                </a:lnTo>
                <a:lnTo>
                  <a:pt x="432448" y="1114684"/>
                </a:lnTo>
                <a:lnTo>
                  <a:pt x="477001" y="1128604"/>
                </a:lnTo>
                <a:lnTo>
                  <a:pt x="522481" y="1138742"/>
                </a:lnTo>
                <a:lnTo>
                  <a:pt x="568601" y="1145023"/>
                </a:lnTo>
                <a:lnTo>
                  <a:pt x="615071" y="1147373"/>
                </a:lnTo>
                <a:lnTo>
                  <a:pt x="661676" y="1145708"/>
                </a:lnTo>
                <a:lnTo>
                  <a:pt x="707907" y="1139982"/>
                </a:lnTo>
                <a:lnTo>
                  <a:pt x="753694" y="1130092"/>
                </a:lnTo>
                <a:lnTo>
                  <a:pt x="798677" y="1115973"/>
                </a:lnTo>
                <a:lnTo>
                  <a:pt x="842566" y="1097550"/>
                </a:lnTo>
                <a:lnTo>
                  <a:pt x="885073" y="1074750"/>
                </a:lnTo>
                <a:lnTo>
                  <a:pt x="924776" y="1048522"/>
                </a:lnTo>
                <a:lnTo>
                  <a:pt x="961781" y="1019178"/>
                </a:lnTo>
                <a:lnTo>
                  <a:pt x="995944" y="986972"/>
                </a:lnTo>
                <a:lnTo>
                  <a:pt x="1027121" y="952158"/>
                </a:lnTo>
                <a:lnTo>
                  <a:pt x="1055170" y="914990"/>
                </a:lnTo>
                <a:lnTo>
                  <a:pt x="1079946" y="875724"/>
                </a:lnTo>
                <a:lnTo>
                  <a:pt x="1101307" y="834613"/>
                </a:lnTo>
                <a:lnTo>
                  <a:pt x="1119109" y="791911"/>
                </a:lnTo>
                <a:lnTo>
                  <a:pt x="1133209" y="747874"/>
                </a:lnTo>
                <a:lnTo>
                  <a:pt x="1143463" y="702754"/>
                </a:lnTo>
                <a:lnTo>
                  <a:pt x="1149728" y="656808"/>
                </a:lnTo>
                <a:lnTo>
                  <a:pt x="1151862" y="610288"/>
                </a:lnTo>
                <a:lnTo>
                  <a:pt x="1151862" y="318747"/>
                </a:lnTo>
                <a:lnTo>
                  <a:pt x="1165319" y="343891"/>
                </a:lnTo>
                <a:lnTo>
                  <a:pt x="1185238" y="389484"/>
                </a:lnTo>
                <a:lnTo>
                  <a:pt x="1201511" y="436502"/>
                </a:lnTo>
                <a:lnTo>
                  <a:pt x="1214042" y="484638"/>
                </a:lnTo>
                <a:lnTo>
                  <a:pt x="1222738" y="533581"/>
                </a:lnTo>
                <a:lnTo>
                  <a:pt x="1227507" y="583026"/>
                </a:lnTo>
                <a:lnTo>
                  <a:pt x="1228253" y="632662"/>
                </a:lnTo>
                <a:close/>
              </a:path>
              <a:path w="1228725" h="1224279">
                <a:moveTo>
                  <a:pt x="613799" y="76636"/>
                </a:moveTo>
                <a:lnTo>
                  <a:pt x="566867" y="79174"/>
                </a:lnTo>
                <a:lnTo>
                  <a:pt x="520518" y="85598"/>
                </a:lnTo>
                <a:lnTo>
                  <a:pt x="475026" y="95811"/>
                </a:lnTo>
                <a:lnTo>
                  <a:pt x="430668" y="109712"/>
                </a:lnTo>
                <a:lnTo>
                  <a:pt x="387719" y="127205"/>
                </a:lnTo>
                <a:lnTo>
                  <a:pt x="346456" y="148189"/>
                </a:lnTo>
                <a:lnTo>
                  <a:pt x="307152" y="172566"/>
                </a:lnTo>
                <a:lnTo>
                  <a:pt x="270084" y="200238"/>
                </a:lnTo>
                <a:lnTo>
                  <a:pt x="235528" y="231106"/>
                </a:lnTo>
                <a:lnTo>
                  <a:pt x="203759" y="265072"/>
                </a:lnTo>
                <a:lnTo>
                  <a:pt x="175052" y="302036"/>
                </a:lnTo>
                <a:lnTo>
                  <a:pt x="149682" y="341900"/>
                </a:lnTo>
                <a:lnTo>
                  <a:pt x="127877" y="384255"/>
                </a:lnTo>
                <a:lnTo>
                  <a:pt x="110009" y="428027"/>
                </a:lnTo>
                <a:lnTo>
                  <a:pt x="96073" y="472919"/>
                </a:lnTo>
                <a:lnTo>
                  <a:pt x="86064" y="518634"/>
                </a:lnTo>
                <a:lnTo>
                  <a:pt x="79978" y="564877"/>
                </a:lnTo>
                <a:lnTo>
                  <a:pt x="77808" y="611349"/>
                </a:lnTo>
                <a:lnTo>
                  <a:pt x="77808" y="313896"/>
                </a:lnTo>
                <a:lnTo>
                  <a:pt x="122465" y="245760"/>
                </a:lnTo>
                <a:lnTo>
                  <a:pt x="152719" y="209008"/>
                </a:lnTo>
                <a:lnTo>
                  <a:pt x="185486" y="174891"/>
                </a:lnTo>
                <a:lnTo>
                  <a:pt x="220595" y="143506"/>
                </a:lnTo>
                <a:lnTo>
                  <a:pt x="257875" y="114950"/>
                </a:lnTo>
                <a:lnTo>
                  <a:pt x="297156" y="89319"/>
                </a:lnTo>
                <a:lnTo>
                  <a:pt x="338267" y="66712"/>
                </a:lnTo>
                <a:lnTo>
                  <a:pt x="381037" y="47225"/>
                </a:lnTo>
                <a:lnTo>
                  <a:pt x="425295" y="30956"/>
                </a:lnTo>
                <a:lnTo>
                  <a:pt x="470872" y="18001"/>
                </a:lnTo>
                <a:lnTo>
                  <a:pt x="517595" y="8459"/>
                </a:lnTo>
                <a:lnTo>
                  <a:pt x="565295" y="2426"/>
                </a:lnTo>
                <a:lnTo>
                  <a:pt x="576611" y="1860"/>
                </a:lnTo>
                <a:lnTo>
                  <a:pt x="576611" y="37858"/>
                </a:lnTo>
                <a:lnTo>
                  <a:pt x="585920" y="64317"/>
                </a:lnTo>
                <a:lnTo>
                  <a:pt x="613799" y="76636"/>
                </a:lnTo>
                <a:close/>
              </a:path>
              <a:path w="1228725" h="1224279">
                <a:moveTo>
                  <a:pt x="650989" y="37858"/>
                </a:moveTo>
                <a:lnTo>
                  <a:pt x="641680" y="64316"/>
                </a:lnTo>
                <a:lnTo>
                  <a:pt x="613799" y="76636"/>
                </a:lnTo>
                <a:lnTo>
                  <a:pt x="585920" y="64317"/>
                </a:lnTo>
                <a:lnTo>
                  <a:pt x="576611" y="37858"/>
                </a:lnTo>
                <a:lnTo>
                  <a:pt x="585897" y="11629"/>
                </a:lnTo>
                <a:lnTo>
                  <a:pt x="613801" y="0"/>
                </a:lnTo>
                <a:lnTo>
                  <a:pt x="641703" y="11629"/>
                </a:lnTo>
                <a:lnTo>
                  <a:pt x="650989" y="37858"/>
                </a:lnTo>
                <a:close/>
              </a:path>
              <a:path w="1228725" h="1224279">
                <a:moveTo>
                  <a:pt x="613801" y="0"/>
                </a:moveTo>
                <a:lnTo>
                  <a:pt x="585897" y="11629"/>
                </a:lnTo>
                <a:lnTo>
                  <a:pt x="576611" y="37858"/>
                </a:lnTo>
                <a:lnTo>
                  <a:pt x="576611" y="1860"/>
                </a:lnTo>
                <a:lnTo>
                  <a:pt x="613801" y="0"/>
                </a:lnTo>
                <a:close/>
              </a:path>
              <a:path w="1228725" h="1224279">
                <a:moveTo>
                  <a:pt x="613800" y="76636"/>
                </a:moveTo>
                <a:close/>
              </a:path>
              <a:path w="1228725" h="1224279">
                <a:moveTo>
                  <a:pt x="1151862" y="318747"/>
                </a:moveTo>
                <a:lnTo>
                  <a:pt x="1151862" y="610288"/>
                </a:lnTo>
                <a:lnTo>
                  <a:pt x="1149719" y="563449"/>
                </a:lnTo>
                <a:lnTo>
                  <a:pt x="1143158" y="516546"/>
                </a:lnTo>
                <a:lnTo>
                  <a:pt x="1132035" y="469832"/>
                </a:lnTo>
                <a:lnTo>
                  <a:pt x="1116775" y="424500"/>
                </a:lnTo>
                <a:lnTo>
                  <a:pt x="1097907" y="381261"/>
                </a:lnTo>
                <a:lnTo>
                  <a:pt x="1075629" y="340262"/>
                </a:lnTo>
                <a:lnTo>
                  <a:pt x="1050137" y="301650"/>
                </a:lnTo>
                <a:lnTo>
                  <a:pt x="1021627" y="265574"/>
                </a:lnTo>
                <a:lnTo>
                  <a:pt x="990296" y="232179"/>
                </a:lnTo>
                <a:lnTo>
                  <a:pt x="956341" y="201614"/>
                </a:lnTo>
                <a:lnTo>
                  <a:pt x="919957" y="174026"/>
                </a:lnTo>
                <a:lnTo>
                  <a:pt x="881342" y="149562"/>
                </a:lnTo>
                <a:lnTo>
                  <a:pt x="840692" y="128370"/>
                </a:lnTo>
                <a:lnTo>
                  <a:pt x="798204" y="110596"/>
                </a:lnTo>
                <a:lnTo>
                  <a:pt x="754074" y="96388"/>
                </a:lnTo>
                <a:lnTo>
                  <a:pt x="708499" y="85894"/>
                </a:lnTo>
                <a:lnTo>
                  <a:pt x="661603" y="79257"/>
                </a:lnTo>
                <a:lnTo>
                  <a:pt x="613801" y="76635"/>
                </a:lnTo>
                <a:lnTo>
                  <a:pt x="641680" y="64316"/>
                </a:lnTo>
                <a:lnTo>
                  <a:pt x="650989" y="37858"/>
                </a:lnTo>
                <a:lnTo>
                  <a:pt x="650989" y="1870"/>
                </a:lnTo>
                <a:lnTo>
                  <a:pt x="662984" y="2473"/>
                </a:lnTo>
                <a:lnTo>
                  <a:pt x="711591" y="8667"/>
                </a:lnTo>
                <a:lnTo>
                  <a:pt x="759388" y="18504"/>
                </a:lnTo>
                <a:lnTo>
                  <a:pt x="806145" y="31907"/>
                </a:lnTo>
                <a:lnTo>
                  <a:pt x="851629" y="48798"/>
                </a:lnTo>
                <a:lnTo>
                  <a:pt x="895608" y="69100"/>
                </a:lnTo>
                <a:lnTo>
                  <a:pt x="937851" y="92736"/>
                </a:lnTo>
                <a:lnTo>
                  <a:pt x="978126" y="119628"/>
                </a:lnTo>
                <a:lnTo>
                  <a:pt x="1016202" y="149699"/>
                </a:lnTo>
                <a:lnTo>
                  <a:pt x="1051846" y="182872"/>
                </a:lnTo>
                <a:lnTo>
                  <a:pt x="1084826" y="219069"/>
                </a:lnTo>
                <a:lnTo>
                  <a:pt x="1114912" y="258213"/>
                </a:lnTo>
                <a:lnTo>
                  <a:pt x="1141845" y="300031"/>
                </a:lnTo>
                <a:lnTo>
                  <a:pt x="1151862" y="318747"/>
                </a:lnTo>
                <a:close/>
              </a:path>
              <a:path w="1228725" h="1224279">
                <a:moveTo>
                  <a:pt x="650989" y="1870"/>
                </a:moveTo>
                <a:lnTo>
                  <a:pt x="650989" y="37858"/>
                </a:lnTo>
                <a:lnTo>
                  <a:pt x="641703" y="11629"/>
                </a:lnTo>
                <a:lnTo>
                  <a:pt x="613801" y="0"/>
                </a:lnTo>
                <a:lnTo>
                  <a:pt x="650989" y="1870"/>
                </a:lnTo>
                <a:close/>
              </a:path>
            </a:pathLst>
          </a:custGeom>
          <a:solidFill>
            <a:srgbClr val="526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508" y="2695154"/>
            <a:ext cx="1228725" cy="1224280"/>
          </a:xfrm>
          <a:custGeom>
            <a:avLst/>
            <a:gdLst/>
            <a:ahLst/>
            <a:cxnLst/>
            <a:rect l="l" t="t" r="r" b="b"/>
            <a:pathLst>
              <a:path w="1228725" h="1224279">
                <a:moveTo>
                  <a:pt x="1228265" y="632662"/>
                </a:moveTo>
                <a:lnTo>
                  <a:pt x="1224896" y="682181"/>
                </a:lnTo>
                <a:lnTo>
                  <a:pt x="1217318" y="731276"/>
                </a:lnTo>
                <a:lnTo>
                  <a:pt x="1205436" y="779638"/>
                </a:lnTo>
                <a:lnTo>
                  <a:pt x="1189158" y="826959"/>
                </a:lnTo>
                <a:lnTo>
                  <a:pt x="1169818" y="870941"/>
                </a:lnTo>
                <a:lnTo>
                  <a:pt x="1147482" y="913019"/>
                </a:lnTo>
                <a:lnTo>
                  <a:pt x="1122285" y="953055"/>
                </a:lnTo>
                <a:lnTo>
                  <a:pt x="1094363" y="990909"/>
                </a:lnTo>
                <a:lnTo>
                  <a:pt x="1063853" y="1026442"/>
                </a:lnTo>
                <a:lnTo>
                  <a:pt x="1030891" y="1059515"/>
                </a:lnTo>
                <a:lnTo>
                  <a:pt x="995611" y="1089988"/>
                </a:lnTo>
                <a:lnTo>
                  <a:pt x="958151" y="1117723"/>
                </a:lnTo>
                <a:lnTo>
                  <a:pt x="918646" y="1142580"/>
                </a:lnTo>
                <a:lnTo>
                  <a:pt x="877232" y="1164420"/>
                </a:lnTo>
                <a:lnTo>
                  <a:pt x="834045" y="1183104"/>
                </a:lnTo>
                <a:lnTo>
                  <a:pt x="789220" y="1198493"/>
                </a:lnTo>
                <a:lnTo>
                  <a:pt x="742895" y="1210447"/>
                </a:lnTo>
                <a:lnTo>
                  <a:pt x="695204" y="1218827"/>
                </a:lnTo>
                <a:lnTo>
                  <a:pt x="647296" y="1223333"/>
                </a:lnTo>
                <a:lnTo>
                  <a:pt x="599428" y="1223995"/>
                </a:lnTo>
                <a:lnTo>
                  <a:pt x="551831" y="1220906"/>
                </a:lnTo>
                <a:lnTo>
                  <a:pt x="504738" y="1214160"/>
                </a:lnTo>
                <a:lnTo>
                  <a:pt x="458381" y="1203852"/>
                </a:lnTo>
                <a:lnTo>
                  <a:pt x="412993" y="1190074"/>
                </a:lnTo>
                <a:lnTo>
                  <a:pt x="368805" y="1172922"/>
                </a:lnTo>
                <a:lnTo>
                  <a:pt x="326051" y="1152488"/>
                </a:lnTo>
                <a:lnTo>
                  <a:pt x="284963" y="1128867"/>
                </a:lnTo>
                <a:lnTo>
                  <a:pt x="245772" y="1102152"/>
                </a:lnTo>
                <a:lnTo>
                  <a:pt x="208712" y="1072437"/>
                </a:lnTo>
                <a:lnTo>
                  <a:pt x="174015" y="1039817"/>
                </a:lnTo>
                <a:lnTo>
                  <a:pt x="141914" y="1004384"/>
                </a:lnTo>
                <a:lnTo>
                  <a:pt x="112639" y="966233"/>
                </a:lnTo>
                <a:lnTo>
                  <a:pt x="86318" y="925448"/>
                </a:lnTo>
                <a:lnTo>
                  <a:pt x="63409" y="882877"/>
                </a:lnTo>
                <a:lnTo>
                  <a:pt x="43955" y="838781"/>
                </a:lnTo>
                <a:lnTo>
                  <a:pt x="27998" y="793416"/>
                </a:lnTo>
                <a:lnTo>
                  <a:pt x="15581" y="747041"/>
                </a:lnTo>
                <a:lnTo>
                  <a:pt x="6747" y="699913"/>
                </a:lnTo>
                <a:lnTo>
                  <a:pt x="1539" y="652291"/>
                </a:lnTo>
                <a:lnTo>
                  <a:pt x="0" y="604433"/>
                </a:lnTo>
                <a:lnTo>
                  <a:pt x="2171" y="556597"/>
                </a:lnTo>
                <a:lnTo>
                  <a:pt x="8096" y="509041"/>
                </a:lnTo>
                <a:lnTo>
                  <a:pt x="17818" y="462023"/>
                </a:lnTo>
                <a:lnTo>
                  <a:pt x="31379" y="415801"/>
                </a:lnTo>
                <a:lnTo>
                  <a:pt x="48823" y="370633"/>
                </a:lnTo>
                <a:lnTo>
                  <a:pt x="70191" y="326778"/>
                </a:lnTo>
                <a:lnTo>
                  <a:pt x="77820" y="313896"/>
                </a:lnTo>
                <a:lnTo>
                  <a:pt x="77820" y="611349"/>
                </a:lnTo>
                <a:lnTo>
                  <a:pt x="79562" y="657753"/>
                </a:lnTo>
                <a:lnTo>
                  <a:pt x="85211" y="703795"/>
                </a:lnTo>
                <a:lnTo>
                  <a:pt x="94762" y="749175"/>
                </a:lnTo>
                <a:lnTo>
                  <a:pt x="108209" y="793598"/>
                </a:lnTo>
                <a:lnTo>
                  <a:pt x="125548" y="836766"/>
                </a:lnTo>
                <a:lnTo>
                  <a:pt x="146774" y="878384"/>
                </a:lnTo>
                <a:lnTo>
                  <a:pt x="171882" y="918153"/>
                </a:lnTo>
                <a:lnTo>
                  <a:pt x="200866" y="955778"/>
                </a:lnTo>
                <a:lnTo>
                  <a:pt x="233721" y="990961"/>
                </a:lnTo>
                <a:lnTo>
                  <a:pt x="269303" y="1022692"/>
                </a:lnTo>
                <a:lnTo>
                  <a:pt x="307256" y="1051008"/>
                </a:lnTo>
                <a:lnTo>
                  <a:pt x="347293" y="1075836"/>
                </a:lnTo>
                <a:lnTo>
                  <a:pt x="389124" y="1097101"/>
                </a:lnTo>
                <a:lnTo>
                  <a:pt x="432460" y="1114730"/>
                </a:lnTo>
                <a:lnTo>
                  <a:pt x="477013" y="1128648"/>
                </a:lnTo>
                <a:lnTo>
                  <a:pt x="522494" y="1138782"/>
                </a:lnTo>
                <a:lnTo>
                  <a:pt x="568614" y="1145058"/>
                </a:lnTo>
                <a:lnTo>
                  <a:pt x="615084" y="1147402"/>
                </a:lnTo>
                <a:lnTo>
                  <a:pt x="661688" y="1145731"/>
                </a:lnTo>
                <a:lnTo>
                  <a:pt x="707919" y="1139998"/>
                </a:lnTo>
                <a:lnTo>
                  <a:pt x="753707" y="1130102"/>
                </a:lnTo>
                <a:lnTo>
                  <a:pt x="798690" y="1115978"/>
                </a:lnTo>
                <a:lnTo>
                  <a:pt x="842579" y="1097552"/>
                </a:lnTo>
                <a:lnTo>
                  <a:pt x="885085" y="1074750"/>
                </a:lnTo>
                <a:lnTo>
                  <a:pt x="924789" y="1048522"/>
                </a:lnTo>
                <a:lnTo>
                  <a:pt x="961794" y="1019178"/>
                </a:lnTo>
                <a:lnTo>
                  <a:pt x="995956" y="986972"/>
                </a:lnTo>
                <a:lnTo>
                  <a:pt x="1027134" y="952158"/>
                </a:lnTo>
                <a:lnTo>
                  <a:pt x="1055182" y="914990"/>
                </a:lnTo>
                <a:lnTo>
                  <a:pt x="1079958" y="875724"/>
                </a:lnTo>
                <a:lnTo>
                  <a:pt x="1101319" y="834613"/>
                </a:lnTo>
                <a:lnTo>
                  <a:pt x="1119121" y="791911"/>
                </a:lnTo>
                <a:lnTo>
                  <a:pt x="1133221" y="747874"/>
                </a:lnTo>
                <a:lnTo>
                  <a:pt x="1143476" y="702754"/>
                </a:lnTo>
                <a:lnTo>
                  <a:pt x="1149741" y="656807"/>
                </a:lnTo>
                <a:lnTo>
                  <a:pt x="1151874" y="610288"/>
                </a:lnTo>
                <a:lnTo>
                  <a:pt x="1151874" y="318747"/>
                </a:lnTo>
                <a:lnTo>
                  <a:pt x="1165331" y="343891"/>
                </a:lnTo>
                <a:lnTo>
                  <a:pt x="1185251" y="389484"/>
                </a:lnTo>
                <a:lnTo>
                  <a:pt x="1201523" y="436502"/>
                </a:lnTo>
                <a:lnTo>
                  <a:pt x="1214054" y="484637"/>
                </a:lnTo>
                <a:lnTo>
                  <a:pt x="1222751" y="533581"/>
                </a:lnTo>
                <a:lnTo>
                  <a:pt x="1227519" y="583025"/>
                </a:lnTo>
                <a:lnTo>
                  <a:pt x="1228265" y="632662"/>
                </a:lnTo>
                <a:close/>
              </a:path>
              <a:path w="1228725" h="1224279">
                <a:moveTo>
                  <a:pt x="613812" y="76636"/>
                </a:moveTo>
                <a:lnTo>
                  <a:pt x="566880" y="79176"/>
                </a:lnTo>
                <a:lnTo>
                  <a:pt x="520530" y="85605"/>
                </a:lnTo>
                <a:lnTo>
                  <a:pt x="475039" y="95825"/>
                </a:lnTo>
                <a:lnTo>
                  <a:pt x="430681" y="109735"/>
                </a:lnTo>
                <a:lnTo>
                  <a:pt x="387732" y="127236"/>
                </a:lnTo>
                <a:lnTo>
                  <a:pt x="346468" y="148227"/>
                </a:lnTo>
                <a:lnTo>
                  <a:pt x="307165" y="172610"/>
                </a:lnTo>
                <a:lnTo>
                  <a:pt x="270097" y="200284"/>
                </a:lnTo>
                <a:lnTo>
                  <a:pt x="235541" y="231149"/>
                </a:lnTo>
                <a:lnTo>
                  <a:pt x="203771" y="265107"/>
                </a:lnTo>
                <a:lnTo>
                  <a:pt x="175064" y="302057"/>
                </a:lnTo>
                <a:lnTo>
                  <a:pt x="149695" y="341900"/>
                </a:lnTo>
                <a:lnTo>
                  <a:pt x="127890" y="384255"/>
                </a:lnTo>
                <a:lnTo>
                  <a:pt x="110022" y="428027"/>
                </a:lnTo>
                <a:lnTo>
                  <a:pt x="96086" y="472919"/>
                </a:lnTo>
                <a:lnTo>
                  <a:pt x="86077" y="518634"/>
                </a:lnTo>
                <a:lnTo>
                  <a:pt x="79990" y="564877"/>
                </a:lnTo>
                <a:lnTo>
                  <a:pt x="77820" y="611349"/>
                </a:lnTo>
                <a:lnTo>
                  <a:pt x="77820" y="313896"/>
                </a:lnTo>
                <a:lnTo>
                  <a:pt x="122478" y="245760"/>
                </a:lnTo>
                <a:lnTo>
                  <a:pt x="152732" y="209008"/>
                </a:lnTo>
                <a:lnTo>
                  <a:pt x="185499" y="174891"/>
                </a:lnTo>
                <a:lnTo>
                  <a:pt x="220608" y="143506"/>
                </a:lnTo>
                <a:lnTo>
                  <a:pt x="257888" y="114949"/>
                </a:lnTo>
                <a:lnTo>
                  <a:pt x="297169" y="89319"/>
                </a:lnTo>
                <a:lnTo>
                  <a:pt x="338280" y="66712"/>
                </a:lnTo>
                <a:lnTo>
                  <a:pt x="381050" y="47225"/>
                </a:lnTo>
                <a:lnTo>
                  <a:pt x="425308" y="30956"/>
                </a:lnTo>
                <a:lnTo>
                  <a:pt x="470884" y="18001"/>
                </a:lnTo>
                <a:lnTo>
                  <a:pt x="517607" y="8459"/>
                </a:lnTo>
                <a:lnTo>
                  <a:pt x="565307" y="2426"/>
                </a:lnTo>
                <a:lnTo>
                  <a:pt x="576624" y="1860"/>
                </a:lnTo>
                <a:lnTo>
                  <a:pt x="576624" y="37781"/>
                </a:lnTo>
                <a:lnTo>
                  <a:pt x="585933" y="64259"/>
                </a:lnTo>
                <a:lnTo>
                  <a:pt x="613812" y="76636"/>
                </a:lnTo>
                <a:close/>
              </a:path>
              <a:path w="1228725" h="1224279">
                <a:moveTo>
                  <a:pt x="651001" y="37781"/>
                </a:moveTo>
                <a:lnTo>
                  <a:pt x="641693" y="64259"/>
                </a:lnTo>
                <a:lnTo>
                  <a:pt x="613812" y="76636"/>
                </a:lnTo>
                <a:lnTo>
                  <a:pt x="585933" y="64259"/>
                </a:lnTo>
                <a:lnTo>
                  <a:pt x="576624" y="37781"/>
                </a:lnTo>
                <a:lnTo>
                  <a:pt x="585909" y="11572"/>
                </a:lnTo>
                <a:lnTo>
                  <a:pt x="613813" y="0"/>
                </a:lnTo>
                <a:lnTo>
                  <a:pt x="641716" y="11571"/>
                </a:lnTo>
                <a:lnTo>
                  <a:pt x="651001" y="37781"/>
                </a:lnTo>
                <a:close/>
              </a:path>
              <a:path w="1228725" h="1224279">
                <a:moveTo>
                  <a:pt x="613813" y="0"/>
                </a:moveTo>
                <a:lnTo>
                  <a:pt x="585909" y="11572"/>
                </a:lnTo>
                <a:lnTo>
                  <a:pt x="576624" y="37781"/>
                </a:lnTo>
                <a:lnTo>
                  <a:pt x="576624" y="1860"/>
                </a:lnTo>
                <a:lnTo>
                  <a:pt x="613813" y="0"/>
                </a:lnTo>
                <a:close/>
              </a:path>
              <a:path w="1228725" h="1224279">
                <a:moveTo>
                  <a:pt x="613813" y="76636"/>
                </a:moveTo>
                <a:close/>
              </a:path>
              <a:path w="1228725" h="1224279">
                <a:moveTo>
                  <a:pt x="1151874" y="318747"/>
                </a:moveTo>
                <a:lnTo>
                  <a:pt x="1151874" y="610288"/>
                </a:lnTo>
                <a:lnTo>
                  <a:pt x="1149732" y="563449"/>
                </a:lnTo>
                <a:lnTo>
                  <a:pt x="1143171" y="516546"/>
                </a:lnTo>
                <a:lnTo>
                  <a:pt x="1132047" y="469832"/>
                </a:lnTo>
                <a:lnTo>
                  <a:pt x="1116787" y="424501"/>
                </a:lnTo>
                <a:lnTo>
                  <a:pt x="1097920" y="381266"/>
                </a:lnTo>
                <a:lnTo>
                  <a:pt x="1075642" y="340272"/>
                </a:lnTo>
                <a:lnTo>
                  <a:pt x="1050150" y="301666"/>
                </a:lnTo>
                <a:lnTo>
                  <a:pt x="1021640" y="265597"/>
                </a:lnTo>
                <a:lnTo>
                  <a:pt x="990309" y="232209"/>
                </a:lnTo>
                <a:lnTo>
                  <a:pt x="956353" y="201650"/>
                </a:lnTo>
                <a:lnTo>
                  <a:pt x="919970" y="174067"/>
                </a:lnTo>
                <a:lnTo>
                  <a:pt x="881355" y="149606"/>
                </a:lnTo>
                <a:lnTo>
                  <a:pt x="840705" y="128415"/>
                </a:lnTo>
                <a:lnTo>
                  <a:pt x="798217" y="110640"/>
                </a:lnTo>
                <a:lnTo>
                  <a:pt x="754087" y="96428"/>
                </a:lnTo>
                <a:lnTo>
                  <a:pt x="708512" y="85925"/>
                </a:lnTo>
                <a:lnTo>
                  <a:pt x="661615" y="79275"/>
                </a:lnTo>
                <a:lnTo>
                  <a:pt x="613813" y="76635"/>
                </a:lnTo>
                <a:lnTo>
                  <a:pt x="641693" y="64259"/>
                </a:lnTo>
                <a:lnTo>
                  <a:pt x="651001" y="37781"/>
                </a:lnTo>
                <a:lnTo>
                  <a:pt x="651001" y="1870"/>
                </a:lnTo>
                <a:lnTo>
                  <a:pt x="662997" y="2473"/>
                </a:lnTo>
                <a:lnTo>
                  <a:pt x="711603" y="8667"/>
                </a:lnTo>
                <a:lnTo>
                  <a:pt x="759401" y="18504"/>
                </a:lnTo>
                <a:lnTo>
                  <a:pt x="806157" y="31907"/>
                </a:lnTo>
                <a:lnTo>
                  <a:pt x="851641" y="48798"/>
                </a:lnTo>
                <a:lnTo>
                  <a:pt x="895621" y="69100"/>
                </a:lnTo>
                <a:lnTo>
                  <a:pt x="937864" y="92736"/>
                </a:lnTo>
                <a:lnTo>
                  <a:pt x="978139" y="119628"/>
                </a:lnTo>
                <a:lnTo>
                  <a:pt x="1016214" y="149699"/>
                </a:lnTo>
                <a:lnTo>
                  <a:pt x="1051858" y="182872"/>
                </a:lnTo>
                <a:lnTo>
                  <a:pt x="1084839" y="219069"/>
                </a:lnTo>
                <a:lnTo>
                  <a:pt x="1114924" y="258213"/>
                </a:lnTo>
                <a:lnTo>
                  <a:pt x="1141858" y="300031"/>
                </a:lnTo>
                <a:lnTo>
                  <a:pt x="1151874" y="318747"/>
                </a:lnTo>
                <a:close/>
              </a:path>
              <a:path w="1228725" h="1224279">
                <a:moveTo>
                  <a:pt x="651001" y="1870"/>
                </a:moveTo>
                <a:lnTo>
                  <a:pt x="651001" y="37781"/>
                </a:lnTo>
                <a:lnTo>
                  <a:pt x="641716" y="11571"/>
                </a:lnTo>
                <a:lnTo>
                  <a:pt x="613813" y="0"/>
                </a:lnTo>
                <a:lnTo>
                  <a:pt x="651001" y="1870"/>
                </a:lnTo>
                <a:close/>
              </a:path>
            </a:pathLst>
          </a:custGeom>
          <a:solidFill>
            <a:srgbClr val="526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3901" y="4404033"/>
            <a:ext cx="5572124" cy="55244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840617"/>
            <a:ext cx="3740785" cy="1105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50" spc="-740" dirty="0">
                <a:latin typeface="Arial"/>
                <a:cs typeface="Arial"/>
              </a:rPr>
              <a:t>E</a:t>
            </a:r>
            <a:r>
              <a:rPr sz="7050" spc="-805" dirty="0">
                <a:latin typeface="Arial"/>
                <a:cs typeface="Arial"/>
              </a:rPr>
              <a:t>S</a:t>
            </a:r>
            <a:r>
              <a:rPr lang="hu-HU" sz="7050" spc="660" dirty="0">
                <a:latin typeface="Arial"/>
                <a:cs typeface="Arial"/>
              </a:rPr>
              <a:t>N</a:t>
            </a:r>
            <a:r>
              <a:rPr sz="7050" spc="-285" dirty="0">
                <a:latin typeface="Arial"/>
                <a:cs typeface="Arial"/>
              </a:rPr>
              <a:t>c</a:t>
            </a:r>
            <a:r>
              <a:rPr sz="7050" spc="350" dirty="0">
                <a:latin typeface="Arial"/>
                <a:cs typeface="Arial"/>
              </a:rPr>
              <a:t>a</a:t>
            </a:r>
            <a:r>
              <a:rPr sz="7050" spc="465" dirty="0">
                <a:latin typeface="Arial"/>
                <a:cs typeface="Arial"/>
              </a:rPr>
              <a:t>r</a:t>
            </a:r>
            <a:r>
              <a:rPr sz="7050" spc="175" dirty="0">
                <a:latin typeface="Arial"/>
                <a:cs typeface="Arial"/>
              </a:rPr>
              <a:t>d</a:t>
            </a:r>
            <a:endParaRPr sz="70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5718" y="2932352"/>
            <a:ext cx="14336394" cy="247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0945" marR="5080" indent="-3738879">
              <a:lnSpc>
                <a:spcPct val="115799"/>
              </a:lnSpc>
              <a:spcBef>
                <a:spcPts val="100"/>
              </a:spcBef>
            </a:pPr>
            <a:r>
              <a:rPr sz="3400" b="1" spc="-165" dirty="0">
                <a:latin typeface="Tahoma"/>
                <a:cs typeface="Tahoma"/>
              </a:rPr>
              <a:t>You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245" dirty="0">
                <a:latin typeface="Tahoma"/>
                <a:cs typeface="Tahoma"/>
              </a:rPr>
              <a:t>can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20" dirty="0">
                <a:latin typeface="Tahoma"/>
                <a:cs typeface="Tahoma"/>
              </a:rPr>
              <a:t>buy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160" dirty="0">
                <a:latin typeface="Tahoma"/>
                <a:cs typeface="Tahoma"/>
              </a:rPr>
              <a:t>it</a:t>
            </a:r>
            <a:r>
              <a:rPr sz="3400" b="1" spc="-165" dirty="0">
                <a:latin typeface="Tahoma"/>
                <a:cs typeface="Tahoma"/>
              </a:rPr>
              <a:t> </a:t>
            </a:r>
            <a:r>
              <a:rPr sz="3400" b="1" spc="-215" dirty="0">
                <a:latin typeface="Tahoma"/>
                <a:cs typeface="Tahoma"/>
              </a:rPr>
              <a:t>in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10" dirty="0">
                <a:latin typeface="Tahoma"/>
                <a:cs typeface="Tahoma"/>
              </a:rPr>
              <a:t>the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145" dirty="0">
                <a:latin typeface="Tahoma"/>
                <a:cs typeface="Tahoma"/>
              </a:rPr>
              <a:t>ESN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130" dirty="0">
                <a:latin typeface="Tahoma"/>
                <a:cs typeface="Tahoma"/>
              </a:rPr>
              <a:t>ELTE</a:t>
            </a:r>
            <a:r>
              <a:rPr sz="3400" b="1" spc="-175" dirty="0">
                <a:latin typeface="Tahoma"/>
                <a:cs typeface="Tahoma"/>
              </a:rPr>
              <a:t> office:</a:t>
            </a:r>
            <a:r>
              <a:rPr sz="3400" b="1" spc="-165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1088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25" dirty="0">
                <a:latin typeface="Tahoma"/>
                <a:cs typeface="Tahoma"/>
              </a:rPr>
              <a:t>Budapest,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Múzeum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04" dirty="0">
                <a:latin typeface="Tahoma"/>
                <a:cs typeface="Tahoma"/>
              </a:rPr>
              <a:t>körút</a:t>
            </a:r>
            <a:r>
              <a:rPr sz="3400" b="1" spc="-165" dirty="0">
                <a:latin typeface="Tahoma"/>
                <a:cs typeface="Tahoma"/>
              </a:rPr>
              <a:t> </a:t>
            </a:r>
            <a:r>
              <a:rPr sz="3400" b="1" spc="-225" dirty="0">
                <a:latin typeface="Tahoma"/>
                <a:cs typeface="Tahoma"/>
              </a:rPr>
              <a:t>6-8., </a:t>
            </a:r>
            <a:r>
              <a:rPr sz="3400" b="1" spc="-985" dirty="0">
                <a:latin typeface="Tahoma"/>
                <a:cs typeface="Tahoma"/>
              </a:rPr>
              <a:t> </a:t>
            </a:r>
            <a:r>
              <a:rPr sz="3400" b="1" spc="-85" dirty="0">
                <a:latin typeface="Tahoma"/>
                <a:cs typeface="Tahoma"/>
              </a:rPr>
              <a:t>Y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260" dirty="0">
                <a:latin typeface="Tahoma"/>
                <a:cs typeface="Tahoma"/>
              </a:rPr>
              <a:t>h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100" dirty="0">
                <a:latin typeface="Tahoma"/>
                <a:cs typeface="Tahoma"/>
              </a:rPr>
              <a:t>B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185" dirty="0">
                <a:latin typeface="Tahoma"/>
                <a:cs typeface="Tahoma"/>
              </a:rPr>
              <a:t>l</a:t>
            </a:r>
            <a:r>
              <a:rPr sz="3400" b="1" spc="-220" dirty="0">
                <a:latin typeface="Tahoma"/>
                <a:cs typeface="Tahoma"/>
              </a:rPr>
              <a:t>d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350" dirty="0">
                <a:latin typeface="Tahoma"/>
                <a:cs typeface="Tahoma"/>
              </a:rPr>
              <a:t>g</a:t>
            </a:r>
            <a:r>
              <a:rPr sz="3400" b="1" spc="-270" dirty="0">
                <a:latin typeface="Tahoma"/>
                <a:cs typeface="Tahoma"/>
              </a:rPr>
              <a:t>,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3</a:t>
            </a:r>
            <a:r>
              <a:rPr sz="3400" b="1" spc="-215" dirty="0">
                <a:latin typeface="Tahoma"/>
                <a:cs typeface="Tahoma"/>
              </a:rPr>
              <a:t>rd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90" dirty="0">
                <a:latin typeface="Tahoma"/>
                <a:cs typeface="Tahoma"/>
              </a:rPr>
              <a:t>f</a:t>
            </a:r>
            <a:r>
              <a:rPr sz="3400" b="1" spc="-185" dirty="0">
                <a:latin typeface="Tahoma"/>
                <a:cs typeface="Tahoma"/>
              </a:rPr>
              <a:t>l</a:t>
            </a:r>
            <a:r>
              <a:rPr sz="3400" b="1" spc="-155" dirty="0">
                <a:latin typeface="Tahoma"/>
                <a:cs typeface="Tahoma"/>
              </a:rPr>
              <a:t>oo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270" dirty="0">
                <a:latin typeface="Tahoma"/>
                <a:cs typeface="Tahoma"/>
              </a:rPr>
              <a:t>,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155" dirty="0">
                <a:latin typeface="Tahoma"/>
                <a:cs typeface="Tahoma"/>
              </a:rPr>
              <a:t>oo</a:t>
            </a:r>
            <a:r>
              <a:rPr sz="3400" b="1" spc="-395" dirty="0">
                <a:latin typeface="Tahoma"/>
                <a:cs typeface="Tahoma"/>
              </a:rPr>
              <a:t>m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5</a:t>
            </a:r>
            <a:r>
              <a:rPr sz="3400" b="1" spc="-204" dirty="0">
                <a:latin typeface="Tahoma"/>
                <a:cs typeface="Tahoma"/>
              </a:rPr>
              <a:t>-</a:t>
            </a:r>
            <a:r>
              <a:rPr sz="3400" b="1" spc="-195" dirty="0">
                <a:latin typeface="Tahoma"/>
                <a:cs typeface="Tahoma"/>
              </a:rPr>
              <a:t>7</a:t>
            </a:r>
            <a:endParaRPr sz="3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400" b="1" spc="120" dirty="0">
                <a:latin typeface="Tahoma"/>
                <a:cs typeface="Tahoma"/>
              </a:rPr>
              <a:t>O</a:t>
            </a:r>
            <a:r>
              <a:rPr sz="3400" b="1" spc="-285" dirty="0">
                <a:latin typeface="Tahoma"/>
                <a:cs typeface="Tahoma"/>
              </a:rPr>
              <a:t>R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315" dirty="0">
                <a:latin typeface="Tahoma"/>
                <a:cs typeface="Tahoma"/>
              </a:rPr>
              <a:t>a</a:t>
            </a:r>
            <a:r>
              <a:rPr sz="3400" b="1" spc="-150" dirty="0">
                <a:latin typeface="Tahoma"/>
                <a:cs typeface="Tahoma"/>
              </a:rPr>
              <a:t>t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210" dirty="0">
                <a:latin typeface="Tahoma"/>
                <a:cs typeface="Tahoma"/>
              </a:rPr>
              <a:t>r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180" dirty="0">
                <a:latin typeface="Tahoma"/>
                <a:cs typeface="Tahoma"/>
              </a:rPr>
              <a:t>v</a:t>
            </a:r>
            <a:r>
              <a:rPr sz="3400" b="1" spc="-210" dirty="0">
                <a:latin typeface="Tahoma"/>
                <a:cs typeface="Tahoma"/>
              </a:rPr>
              <a:t>e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265" dirty="0">
                <a:latin typeface="Tahoma"/>
                <a:cs typeface="Tahoma"/>
              </a:rPr>
              <a:t>s</a:t>
            </a:r>
            <a:r>
              <a:rPr sz="3400" b="1" spc="-210" dirty="0">
                <a:latin typeface="Tahoma"/>
                <a:cs typeface="Tahoma"/>
              </a:rPr>
              <a:t>!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17612" y="5542044"/>
            <a:ext cx="244030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b="1" spc="5" dirty="0">
                <a:latin typeface="Tahoma"/>
                <a:cs typeface="Tahoma"/>
              </a:rPr>
              <a:t>D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n</a:t>
            </a:r>
            <a:r>
              <a:rPr sz="3400" b="1" spc="-220" dirty="0">
                <a:latin typeface="Tahoma"/>
                <a:cs typeface="Tahoma"/>
              </a:rPr>
              <a:t>'</a:t>
            </a:r>
            <a:r>
              <a:rPr sz="3400" b="1" spc="-150" dirty="0">
                <a:latin typeface="Tahoma"/>
                <a:cs typeface="Tahoma"/>
              </a:rPr>
              <a:t>t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400" dirty="0">
                <a:latin typeface="Tahoma"/>
                <a:cs typeface="Tahoma"/>
              </a:rPr>
              <a:t>m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265" dirty="0">
                <a:latin typeface="Tahoma"/>
                <a:cs typeface="Tahoma"/>
              </a:rPr>
              <a:t>s</a:t>
            </a:r>
            <a:r>
              <a:rPr sz="3400" b="1" spc="-185" dirty="0">
                <a:latin typeface="Tahoma"/>
                <a:cs typeface="Tahoma"/>
              </a:rPr>
              <a:t>s  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5" dirty="0">
                <a:latin typeface="Tahoma"/>
                <a:cs typeface="Tahoma"/>
              </a:rPr>
              <a:t>u</a:t>
            </a:r>
            <a:r>
              <a:rPr sz="3400" b="1" spc="-150" dirty="0">
                <a:latin typeface="Tahoma"/>
                <a:cs typeface="Tahoma"/>
              </a:rPr>
              <a:t>t</a:t>
            </a:r>
            <a:r>
              <a:rPr sz="3400" b="1" spc="-170" dirty="0">
                <a:latin typeface="Tahoma"/>
                <a:cs typeface="Tahoma"/>
              </a:rPr>
              <a:t> 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60" dirty="0">
                <a:latin typeface="Tahoma"/>
                <a:cs typeface="Tahoma"/>
              </a:rPr>
              <a:t>n</a:t>
            </a:r>
            <a:r>
              <a:rPr sz="3400" b="1" spc="-175" dirty="0">
                <a:latin typeface="Tahoma"/>
                <a:cs typeface="Tahoma"/>
              </a:rPr>
              <a:t> 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265" dirty="0">
                <a:latin typeface="Tahoma"/>
                <a:cs typeface="Tahoma"/>
              </a:rPr>
              <a:t>h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185" dirty="0">
                <a:latin typeface="Tahoma"/>
                <a:cs typeface="Tahoma"/>
              </a:rPr>
              <a:t>s  </a:t>
            </a:r>
            <a:r>
              <a:rPr sz="3400" b="1" spc="-275" dirty="0">
                <a:latin typeface="Tahoma"/>
                <a:cs typeface="Tahoma"/>
              </a:rPr>
              <a:t>huge </a:t>
            </a:r>
            <a:r>
              <a:rPr sz="3400" b="1" spc="-270" dirty="0">
                <a:latin typeface="Tahoma"/>
                <a:cs typeface="Tahoma"/>
              </a:rPr>
              <a:t> 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15" dirty="0">
                <a:latin typeface="Tahoma"/>
                <a:cs typeface="Tahoma"/>
              </a:rPr>
              <a:t>pp</a:t>
            </a:r>
            <a:r>
              <a:rPr sz="3400" b="1" spc="-155" dirty="0">
                <a:latin typeface="Tahoma"/>
                <a:cs typeface="Tahoma"/>
              </a:rPr>
              <a:t>o</a:t>
            </a:r>
            <a:r>
              <a:rPr sz="3400" b="1" spc="-215" dirty="0">
                <a:latin typeface="Tahoma"/>
                <a:cs typeface="Tahoma"/>
              </a:rPr>
              <a:t>r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265" dirty="0">
                <a:latin typeface="Tahoma"/>
                <a:cs typeface="Tahoma"/>
              </a:rPr>
              <a:t>un</a:t>
            </a:r>
            <a:r>
              <a:rPr sz="3400" b="1" spc="-165" dirty="0">
                <a:latin typeface="Tahoma"/>
                <a:cs typeface="Tahoma"/>
              </a:rPr>
              <a:t>i</a:t>
            </a:r>
            <a:r>
              <a:rPr sz="3400" b="1" spc="-155" dirty="0">
                <a:latin typeface="Tahoma"/>
                <a:cs typeface="Tahoma"/>
              </a:rPr>
              <a:t>t</a:t>
            </a:r>
            <a:r>
              <a:rPr sz="3400" b="1" spc="-170" dirty="0">
                <a:latin typeface="Tahoma"/>
                <a:cs typeface="Tahoma"/>
              </a:rPr>
              <a:t>y</a:t>
            </a:r>
            <a:r>
              <a:rPr sz="3400" b="1" spc="-210" dirty="0">
                <a:latin typeface="Tahoma"/>
                <a:cs typeface="Tahoma"/>
              </a:rPr>
              <a:t>!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5176" y="6373809"/>
            <a:ext cx="740029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b="1" spc="-20" dirty="0">
                <a:latin typeface="Tahoma"/>
                <a:cs typeface="Tahoma"/>
              </a:rPr>
              <a:t>T</a:t>
            </a:r>
            <a:r>
              <a:rPr sz="3400" b="1" spc="-245" dirty="0">
                <a:latin typeface="Tahoma"/>
                <a:cs typeface="Tahoma"/>
              </a:rPr>
              <a:t>h</a:t>
            </a:r>
            <a:r>
              <a:rPr sz="3400" b="1" spc="-190" dirty="0">
                <a:latin typeface="Tahoma"/>
                <a:cs typeface="Tahoma"/>
              </a:rPr>
              <a:t>e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b</a:t>
            </a:r>
            <a:r>
              <a:rPr sz="3400" b="1" spc="-195" dirty="0">
                <a:latin typeface="Tahoma"/>
                <a:cs typeface="Tahoma"/>
              </a:rPr>
              <a:t>e</a:t>
            </a:r>
            <a:r>
              <a:rPr sz="3400" b="1" spc="-245" dirty="0">
                <a:latin typeface="Tahoma"/>
                <a:cs typeface="Tahoma"/>
              </a:rPr>
              <a:t>s</a:t>
            </a:r>
            <a:r>
              <a:rPr sz="3400" b="1" spc="-110" dirty="0">
                <a:latin typeface="Tahoma"/>
                <a:cs typeface="Tahoma"/>
              </a:rPr>
              <a:t>t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90" dirty="0">
                <a:latin typeface="Tahoma"/>
                <a:cs typeface="Tahoma"/>
              </a:rPr>
              <a:t>p</a:t>
            </a:r>
            <a:r>
              <a:rPr sz="3400" b="1" spc="-285" dirty="0">
                <a:latin typeface="Tahoma"/>
                <a:cs typeface="Tahoma"/>
              </a:rPr>
              <a:t>a</a:t>
            </a:r>
            <a:r>
              <a:rPr sz="3400" b="1" spc="-185" dirty="0">
                <a:latin typeface="Tahoma"/>
                <a:cs typeface="Tahoma"/>
              </a:rPr>
              <a:t>r</a:t>
            </a:r>
            <a:r>
              <a:rPr sz="3400" b="1" spc="-114" dirty="0">
                <a:latin typeface="Tahoma"/>
                <a:cs typeface="Tahoma"/>
              </a:rPr>
              <a:t>t</a:t>
            </a:r>
            <a:r>
              <a:rPr sz="3400" b="1" spc="-335" dirty="0">
                <a:latin typeface="Tahoma"/>
                <a:cs typeface="Tahoma"/>
              </a:rPr>
              <a:t>: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85" dirty="0">
                <a:latin typeface="Tahoma"/>
                <a:cs typeface="Tahoma"/>
              </a:rPr>
              <a:t>a</a:t>
            </a:r>
            <a:r>
              <a:rPr sz="3400" b="1" spc="-60" dirty="0">
                <a:latin typeface="Tahoma"/>
                <a:cs typeface="Tahoma"/>
              </a:rPr>
              <a:t>f</a:t>
            </a:r>
            <a:r>
              <a:rPr sz="3400" b="1" spc="-114" dirty="0">
                <a:latin typeface="Tahoma"/>
                <a:cs typeface="Tahoma"/>
              </a:rPr>
              <a:t>t</a:t>
            </a:r>
            <a:r>
              <a:rPr sz="3400" b="1" spc="-195" dirty="0">
                <a:latin typeface="Tahoma"/>
                <a:cs typeface="Tahoma"/>
              </a:rPr>
              <a:t>e</a:t>
            </a:r>
            <a:r>
              <a:rPr sz="3400" b="1" spc="-180" dirty="0">
                <a:latin typeface="Tahoma"/>
                <a:cs typeface="Tahoma"/>
              </a:rPr>
              <a:t>r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35" dirty="0">
                <a:latin typeface="Tahoma"/>
                <a:cs typeface="Tahoma"/>
              </a:rPr>
              <a:t>y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245" dirty="0">
                <a:latin typeface="Tahoma"/>
                <a:cs typeface="Tahoma"/>
              </a:rPr>
              <a:t>u</a:t>
            </a:r>
            <a:r>
              <a:rPr sz="3400" b="1" spc="-180" dirty="0">
                <a:latin typeface="Tahoma"/>
                <a:cs typeface="Tahoma"/>
              </a:rPr>
              <a:t>r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355" dirty="0">
                <a:latin typeface="Tahoma"/>
                <a:cs typeface="Tahoma"/>
              </a:rPr>
              <a:t>m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200" dirty="0">
                <a:latin typeface="Tahoma"/>
                <a:cs typeface="Tahoma"/>
              </a:rPr>
              <a:t>b</a:t>
            </a:r>
            <a:r>
              <a:rPr sz="3400" b="1" spc="-120" dirty="0">
                <a:latin typeface="Tahoma"/>
                <a:cs typeface="Tahoma"/>
              </a:rPr>
              <a:t>i</a:t>
            </a:r>
            <a:r>
              <a:rPr sz="3400" b="1" spc="-145" dirty="0">
                <a:latin typeface="Tahoma"/>
                <a:cs typeface="Tahoma"/>
              </a:rPr>
              <a:t>l</a:t>
            </a:r>
            <a:r>
              <a:rPr sz="3400" b="1" spc="-120" dirty="0">
                <a:latin typeface="Tahoma"/>
                <a:cs typeface="Tahoma"/>
              </a:rPr>
              <a:t>i</a:t>
            </a:r>
            <a:r>
              <a:rPr sz="3400" b="1" spc="-114" dirty="0">
                <a:latin typeface="Tahoma"/>
                <a:cs typeface="Tahoma"/>
              </a:rPr>
              <a:t>t</a:t>
            </a:r>
            <a:r>
              <a:rPr sz="3400" b="1" spc="-135" dirty="0">
                <a:latin typeface="Tahoma"/>
                <a:cs typeface="Tahoma"/>
              </a:rPr>
              <a:t>y</a:t>
            </a:r>
            <a:r>
              <a:rPr sz="3400" b="1" spc="-250" dirty="0">
                <a:latin typeface="Tahoma"/>
                <a:cs typeface="Tahoma"/>
              </a:rPr>
              <a:t>,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35" dirty="0">
                <a:latin typeface="Tahoma"/>
                <a:cs typeface="Tahoma"/>
              </a:rPr>
              <a:t>y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155" dirty="0">
                <a:latin typeface="Tahoma"/>
                <a:cs typeface="Tahoma"/>
              </a:rPr>
              <a:t>u  </a:t>
            </a:r>
            <a:r>
              <a:rPr sz="3400" b="1" spc="-195" dirty="0">
                <a:latin typeface="Tahoma"/>
                <a:cs typeface="Tahoma"/>
              </a:rPr>
              <a:t>d</a:t>
            </a:r>
            <a:r>
              <a:rPr sz="3400" b="1" spc="-125" dirty="0">
                <a:latin typeface="Tahoma"/>
                <a:cs typeface="Tahoma"/>
              </a:rPr>
              <a:t>o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45" dirty="0">
                <a:latin typeface="Tahoma"/>
                <a:cs typeface="Tahoma"/>
              </a:rPr>
              <a:t>n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110" dirty="0">
                <a:latin typeface="Tahoma"/>
                <a:cs typeface="Tahoma"/>
              </a:rPr>
              <a:t>t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45" dirty="0">
                <a:latin typeface="Tahoma"/>
                <a:cs typeface="Tahoma"/>
              </a:rPr>
              <a:t>h</a:t>
            </a:r>
            <a:r>
              <a:rPr sz="3400" b="1" spc="-285" dirty="0">
                <a:latin typeface="Tahoma"/>
                <a:cs typeface="Tahoma"/>
              </a:rPr>
              <a:t>a</a:t>
            </a:r>
            <a:r>
              <a:rPr sz="3400" b="1" spc="-140" dirty="0">
                <a:latin typeface="Tahoma"/>
                <a:cs typeface="Tahoma"/>
              </a:rPr>
              <a:t>v</a:t>
            </a:r>
            <a:r>
              <a:rPr sz="3400" b="1" spc="-190" dirty="0">
                <a:latin typeface="Tahoma"/>
                <a:cs typeface="Tahoma"/>
              </a:rPr>
              <a:t>e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14" dirty="0">
                <a:latin typeface="Tahoma"/>
                <a:cs typeface="Tahoma"/>
              </a:rPr>
              <a:t>t</a:t>
            </a:r>
            <a:r>
              <a:rPr sz="3400" b="1" spc="-125" dirty="0">
                <a:latin typeface="Tahoma"/>
                <a:cs typeface="Tahoma"/>
              </a:rPr>
              <a:t>o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14" dirty="0">
                <a:latin typeface="Tahoma"/>
                <a:cs typeface="Tahoma"/>
              </a:rPr>
              <a:t>t</a:t>
            </a:r>
            <a:r>
              <a:rPr sz="3400" b="1" spc="-245" dirty="0">
                <a:latin typeface="Tahoma"/>
                <a:cs typeface="Tahoma"/>
              </a:rPr>
              <a:t>h</a:t>
            </a:r>
            <a:r>
              <a:rPr sz="3400" b="1" spc="-185" dirty="0">
                <a:latin typeface="Tahoma"/>
                <a:cs typeface="Tahoma"/>
              </a:rPr>
              <a:t>r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245" dirty="0">
                <a:latin typeface="Tahoma"/>
                <a:cs typeface="Tahoma"/>
              </a:rPr>
              <a:t>w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20" dirty="0">
                <a:latin typeface="Tahoma"/>
                <a:cs typeface="Tahoma"/>
              </a:rPr>
              <a:t>i</a:t>
            </a:r>
            <a:r>
              <a:rPr sz="3400" b="1" spc="-110" dirty="0">
                <a:latin typeface="Tahoma"/>
                <a:cs typeface="Tahoma"/>
              </a:rPr>
              <a:t>t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245" dirty="0">
                <a:latin typeface="Tahoma"/>
                <a:cs typeface="Tahoma"/>
              </a:rPr>
              <a:t>u</a:t>
            </a:r>
            <a:r>
              <a:rPr sz="3400" b="1" spc="-110" dirty="0">
                <a:latin typeface="Tahoma"/>
                <a:cs typeface="Tahoma"/>
              </a:rPr>
              <a:t>t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b</a:t>
            </a:r>
            <a:r>
              <a:rPr sz="3400" b="1" spc="-195" dirty="0">
                <a:latin typeface="Tahoma"/>
                <a:cs typeface="Tahoma"/>
              </a:rPr>
              <a:t>e</a:t>
            </a:r>
            <a:r>
              <a:rPr sz="3400" b="1" spc="-145" dirty="0">
                <a:latin typeface="Tahoma"/>
                <a:cs typeface="Tahoma"/>
              </a:rPr>
              <a:t>c</a:t>
            </a:r>
            <a:r>
              <a:rPr sz="3400" b="1" spc="-285" dirty="0">
                <a:latin typeface="Tahoma"/>
                <a:cs typeface="Tahoma"/>
              </a:rPr>
              <a:t>a</a:t>
            </a:r>
            <a:r>
              <a:rPr sz="3400" b="1" spc="-245" dirty="0">
                <a:latin typeface="Tahoma"/>
                <a:cs typeface="Tahoma"/>
              </a:rPr>
              <a:t>us</a:t>
            </a:r>
            <a:r>
              <a:rPr sz="3400" b="1" spc="-125" dirty="0">
                <a:latin typeface="Tahoma"/>
                <a:cs typeface="Tahoma"/>
              </a:rPr>
              <a:t>e  </a:t>
            </a:r>
            <a:r>
              <a:rPr sz="3400" b="1" spc="-135" dirty="0">
                <a:latin typeface="Tahoma"/>
                <a:cs typeface="Tahoma"/>
              </a:rPr>
              <a:t>y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240" dirty="0">
                <a:latin typeface="Tahoma"/>
                <a:cs typeface="Tahoma"/>
              </a:rPr>
              <a:t>u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45" dirty="0">
                <a:latin typeface="Tahoma"/>
                <a:cs typeface="Tahoma"/>
              </a:rPr>
              <a:t>c</a:t>
            </a:r>
            <a:r>
              <a:rPr sz="3400" b="1" spc="-285" dirty="0">
                <a:latin typeface="Tahoma"/>
                <a:cs typeface="Tahoma"/>
              </a:rPr>
              <a:t>a</a:t>
            </a:r>
            <a:r>
              <a:rPr sz="3400" b="1" spc="-240" dirty="0">
                <a:latin typeface="Tahoma"/>
                <a:cs typeface="Tahoma"/>
              </a:rPr>
              <a:t>n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45" dirty="0">
                <a:latin typeface="Tahoma"/>
                <a:cs typeface="Tahoma"/>
              </a:rPr>
              <a:t>us</a:t>
            </a:r>
            <a:r>
              <a:rPr sz="3400" b="1" spc="-190" dirty="0">
                <a:latin typeface="Tahoma"/>
                <a:cs typeface="Tahoma"/>
              </a:rPr>
              <a:t>e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20" dirty="0">
                <a:latin typeface="Tahoma"/>
                <a:cs typeface="Tahoma"/>
              </a:rPr>
              <a:t>i</a:t>
            </a:r>
            <a:r>
              <a:rPr sz="3400" b="1" spc="-110" dirty="0">
                <a:latin typeface="Tahoma"/>
                <a:cs typeface="Tahoma"/>
              </a:rPr>
              <a:t>t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85" dirty="0">
                <a:latin typeface="Tahoma"/>
                <a:cs typeface="Tahoma"/>
              </a:rPr>
              <a:t>a</a:t>
            </a:r>
            <a:r>
              <a:rPr sz="3400" b="1" spc="-145" dirty="0">
                <a:latin typeface="Tahoma"/>
                <a:cs typeface="Tahoma"/>
              </a:rPr>
              <a:t>ll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140" dirty="0">
                <a:latin typeface="Tahoma"/>
                <a:cs typeface="Tahoma"/>
              </a:rPr>
              <a:t>v</a:t>
            </a:r>
            <a:r>
              <a:rPr sz="3400" b="1" spc="-195" dirty="0">
                <a:latin typeface="Tahoma"/>
                <a:cs typeface="Tahoma"/>
              </a:rPr>
              <a:t>e</a:t>
            </a:r>
            <a:r>
              <a:rPr sz="3400" b="1" spc="-180" dirty="0">
                <a:latin typeface="Tahoma"/>
                <a:cs typeface="Tahoma"/>
              </a:rPr>
              <a:t>r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50" dirty="0">
                <a:latin typeface="Tahoma"/>
                <a:cs typeface="Tahoma"/>
              </a:rPr>
              <a:t>E</a:t>
            </a:r>
            <a:r>
              <a:rPr sz="3400" b="1" spc="-245" dirty="0">
                <a:latin typeface="Tahoma"/>
                <a:cs typeface="Tahoma"/>
              </a:rPr>
              <a:t>u</a:t>
            </a:r>
            <a:r>
              <a:rPr sz="3400" b="1" spc="-185" dirty="0">
                <a:latin typeface="Tahoma"/>
                <a:cs typeface="Tahoma"/>
              </a:rPr>
              <a:t>r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190" dirty="0">
                <a:latin typeface="Tahoma"/>
                <a:cs typeface="Tahoma"/>
              </a:rPr>
              <a:t>pe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85" dirty="0">
                <a:latin typeface="Tahoma"/>
                <a:cs typeface="Tahoma"/>
              </a:rPr>
              <a:t>a</a:t>
            </a:r>
            <a:r>
              <a:rPr sz="3400" b="1" spc="-245" dirty="0">
                <a:latin typeface="Tahoma"/>
                <a:cs typeface="Tahoma"/>
              </a:rPr>
              <a:t>n</a:t>
            </a:r>
            <a:r>
              <a:rPr sz="3400" b="1" spc="-125" dirty="0">
                <a:latin typeface="Tahoma"/>
                <a:cs typeface="Tahoma"/>
              </a:rPr>
              <a:t>d  </a:t>
            </a:r>
            <a:r>
              <a:rPr sz="3400" b="1" spc="-145" dirty="0">
                <a:latin typeface="Tahoma"/>
                <a:cs typeface="Tahoma"/>
              </a:rPr>
              <a:t>c</a:t>
            </a:r>
            <a:r>
              <a:rPr sz="3400" b="1" spc="-130" dirty="0">
                <a:latin typeface="Tahoma"/>
                <a:cs typeface="Tahoma"/>
              </a:rPr>
              <a:t>o</a:t>
            </a:r>
            <a:r>
              <a:rPr sz="3400" b="1" spc="-145" dirty="0">
                <a:latin typeface="Tahoma"/>
                <a:cs typeface="Tahoma"/>
              </a:rPr>
              <a:t>ll</a:t>
            </a:r>
            <a:r>
              <a:rPr sz="3400" b="1" spc="-195" dirty="0">
                <a:latin typeface="Tahoma"/>
                <a:cs typeface="Tahoma"/>
              </a:rPr>
              <a:t>e</a:t>
            </a:r>
            <a:r>
              <a:rPr sz="3400" b="1" spc="-145" dirty="0">
                <a:latin typeface="Tahoma"/>
                <a:cs typeface="Tahoma"/>
              </a:rPr>
              <a:t>c</a:t>
            </a:r>
            <a:r>
              <a:rPr sz="3400" b="1" spc="-110" dirty="0">
                <a:latin typeface="Tahoma"/>
                <a:cs typeface="Tahoma"/>
              </a:rPr>
              <a:t>t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114" dirty="0">
                <a:latin typeface="Tahoma"/>
                <a:cs typeface="Tahoma"/>
              </a:rPr>
              <a:t>t</a:t>
            </a:r>
            <a:r>
              <a:rPr sz="3400" b="1" spc="-245" dirty="0">
                <a:latin typeface="Tahoma"/>
                <a:cs typeface="Tahoma"/>
              </a:rPr>
              <a:t>h</a:t>
            </a:r>
            <a:r>
              <a:rPr sz="3400" b="1" spc="-190" dirty="0">
                <a:latin typeface="Tahoma"/>
                <a:cs typeface="Tahoma"/>
              </a:rPr>
              <a:t>e</a:t>
            </a:r>
            <a:r>
              <a:rPr sz="3400" b="1" spc="-215" dirty="0">
                <a:latin typeface="Tahoma"/>
                <a:cs typeface="Tahoma"/>
              </a:rPr>
              <a:t> </a:t>
            </a:r>
            <a:r>
              <a:rPr sz="3400" b="1" spc="-200" dirty="0">
                <a:latin typeface="Tahoma"/>
                <a:cs typeface="Tahoma"/>
              </a:rPr>
              <a:t>b</a:t>
            </a:r>
            <a:r>
              <a:rPr sz="3400" b="1" spc="-195" dirty="0">
                <a:latin typeface="Tahoma"/>
                <a:cs typeface="Tahoma"/>
              </a:rPr>
              <a:t>e</a:t>
            </a:r>
            <a:r>
              <a:rPr sz="3400" b="1" spc="-245" dirty="0">
                <a:latin typeface="Tahoma"/>
                <a:cs typeface="Tahoma"/>
              </a:rPr>
              <a:t>n</a:t>
            </a:r>
            <a:r>
              <a:rPr sz="3400" b="1" spc="-195" dirty="0">
                <a:latin typeface="Tahoma"/>
                <a:cs typeface="Tahoma"/>
              </a:rPr>
              <a:t>e</a:t>
            </a:r>
            <a:r>
              <a:rPr sz="3400" b="1" spc="-65" dirty="0">
                <a:latin typeface="Tahoma"/>
                <a:cs typeface="Tahoma"/>
              </a:rPr>
              <a:t>f</a:t>
            </a:r>
            <a:r>
              <a:rPr sz="3400" b="1" spc="-120" dirty="0">
                <a:latin typeface="Tahoma"/>
                <a:cs typeface="Tahoma"/>
              </a:rPr>
              <a:t>i</a:t>
            </a:r>
            <a:r>
              <a:rPr sz="3400" b="1" spc="-114" dirty="0">
                <a:latin typeface="Tahoma"/>
                <a:cs typeface="Tahoma"/>
              </a:rPr>
              <a:t>t</a:t>
            </a:r>
            <a:r>
              <a:rPr sz="3400" b="1" spc="-245" dirty="0">
                <a:latin typeface="Tahoma"/>
                <a:cs typeface="Tahoma"/>
              </a:rPr>
              <a:t>s</a:t>
            </a:r>
            <a:r>
              <a:rPr sz="3400" b="1" spc="-175" dirty="0">
                <a:latin typeface="Tahoma"/>
                <a:cs typeface="Tahoma"/>
              </a:rPr>
              <a:t>!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564" y="343224"/>
            <a:ext cx="561974" cy="857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564" y="1400413"/>
            <a:ext cx="8448674" cy="8448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5115" y="3866646"/>
            <a:ext cx="8515349" cy="47910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9611" y="383965"/>
            <a:ext cx="65932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225" dirty="0"/>
              <a:t>O</a:t>
            </a:r>
            <a:r>
              <a:rPr sz="5200" spc="-370" dirty="0"/>
              <a:t>u</a:t>
            </a:r>
            <a:r>
              <a:rPr sz="5200" spc="-275" dirty="0"/>
              <a:t>r</a:t>
            </a:r>
            <a:r>
              <a:rPr sz="5200" spc="-325" dirty="0"/>
              <a:t> </a:t>
            </a:r>
            <a:r>
              <a:rPr sz="5200" spc="-370" dirty="0"/>
              <a:t>u</a:t>
            </a:r>
            <a:r>
              <a:rPr sz="5200" spc="-290" dirty="0"/>
              <a:t>p</a:t>
            </a:r>
            <a:r>
              <a:rPr sz="5200" spc="-220" dirty="0"/>
              <a:t>c</a:t>
            </a:r>
            <a:r>
              <a:rPr sz="5200" spc="-195" dirty="0"/>
              <a:t>o</a:t>
            </a:r>
            <a:r>
              <a:rPr sz="5200" spc="-540" dirty="0"/>
              <a:t>m</a:t>
            </a:r>
            <a:r>
              <a:rPr sz="5200" spc="-185" dirty="0"/>
              <a:t>i</a:t>
            </a:r>
            <a:r>
              <a:rPr sz="5200" spc="-370" dirty="0"/>
              <a:t>n</a:t>
            </a:r>
            <a:r>
              <a:rPr sz="5200" spc="-490" dirty="0"/>
              <a:t>g</a:t>
            </a:r>
            <a:r>
              <a:rPr sz="5200" spc="-325" dirty="0"/>
              <a:t> </a:t>
            </a:r>
            <a:r>
              <a:rPr sz="5200" spc="-290" dirty="0"/>
              <a:t>e</a:t>
            </a:r>
            <a:r>
              <a:rPr sz="5200" spc="-215" dirty="0"/>
              <a:t>v</a:t>
            </a:r>
            <a:r>
              <a:rPr sz="5200" spc="-290" dirty="0"/>
              <a:t>e</a:t>
            </a:r>
            <a:r>
              <a:rPr sz="5200" spc="-370" dirty="0"/>
              <a:t>n</a:t>
            </a:r>
            <a:r>
              <a:rPr sz="5200" spc="-165" dirty="0"/>
              <a:t>t</a:t>
            </a:r>
            <a:r>
              <a:rPr sz="5200" spc="-365" dirty="0"/>
              <a:t>s</a:t>
            </a:r>
            <a:r>
              <a:rPr sz="5200" spc="-515" dirty="0"/>
              <a:t>:</a:t>
            </a:r>
            <a:endParaRPr sz="5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369</Words>
  <Application>Microsoft Macintosh PowerPoint</Application>
  <PresentationFormat>Custom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Trebuchet MS</vt:lpstr>
      <vt:lpstr>Office Theme</vt:lpstr>
      <vt:lpstr>PowerPoint Presentation</vt:lpstr>
      <vt:lpstr>Let me introduce ourselves</vt:lpstr>
      <vt:lpstr>Our organization</vt:lpstr>
      <vt:lpstr>PowerPoint Presentation</vt:lpstr>
      <vt:lpstr>Our work and goals</vt:lpstr>
      <vt:lpstr>We offer our help to you...</vt:lpstr>
      <vt:lpstr>We want to make your stay here unforgettable...</vt:lpstr>
      <vt:lpstr>ESNcard</vt:lpstr>
      <vt:lpstr>Our upcoming events:</vt:lpstr>
      <vt:lpstr>Orientation Week</vt:lpstr>
      <vt:lpstr>Hope to see you during the week  and the whole semester!!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me introduce ourselves</dc:title>
  <dc:creator>Megyeri Zsófi</dc:creator>
  <cp:keywords>DAFaZZfMUxo,BAEXEKTX4zg</cp:keywords>
  <cp:lastModifiedBy>Zsófia Megyeri</cp:lastModifiedBy>
  <cp:revision>1</cp:revision>
  <dcterms:created xsi:type="dcterms:W3CDTF">2023-02-13T10:51:40Z</dcterms:created>
  <dcterms:modified xsi:type="dcterms:W3CDTF">2023-02-13T10:53:45Z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2023-02-13T00:00:00Z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2023-02-13T00:00:00Z</vt:filetime>
  </property>
</Properties>
</file>