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sldIdLst>
    <p:sldId id="261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FFFFFF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DA24A-C21B-B662-0020-DB83D607E959}" v="17" dt="2026-06-05T14:07:1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139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ár Zsófia" userId="S::hatar.zsofia@oktig.elte.hu::a523279f-fd06-453a-aba0-973c9de92eae" providerId="AD" clId="Web-{BB1904EC-D904-9BB5-A0F7-F823733B44DC}"/>
    <pc:docChg chg="modSld">
      <pc:chgData name="Határ Zsófia" userId="S::hatar.zsofia@oktig.elte.hu::a523279f-fd06-453a-aba0-973c9de92eae" providerId="AD" clId="Web-{BB1904EC-D904-9BB5-A0F7-F823733B44DC}" dt="2026-05-28T16:56:17.722" v="292" actId="20577"/>
      <pc:docMkLst>
        <pc:docMk/>
      </pc:docMkLst>
      <pc:sldChg chg="modSp">
        <pc:chgData name="Határ Zsófia" userId="S::hatar.zsofia@oktig.elte.hu::a523279f-fd06-453a-aba0-973c9de92eae" providerId="AD" clId="Web-{BB1904EC-D904-9BB5-A0F7-F823733B44DC}" dt="2026-05-28T16:56:17.722" v="292" actId="20577"/>
        <pc:sldMkLst>
          <pc:docMk/>
          <pc:sldMk cId="658359226" sldId="260"/>
        </pc:sldMkLst>
        <pc:spChg chg="mod">
          <ac:chgData name="Határ Zsófia" userId="S::hatar.zsofia@oktig.elte.hu::a523279f-fd06-453a-aba0-973c9de92eae" providerId="AD" clId="Web-{BB1904EC-D904-9BB5-A0F7-F823733B44DC}" dt="2026-05-28T16:54:46.345" v="212" actId="20577"/>
          <ac:spMkLst>
            <pc:docMk/>
            <pc:sldMk cId="658359226" sldId="260"/>
            <ac:spMk id="3" creationId="{11DD2953-3B3C-412C-83B3-53E08D6E6A91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4:55.767" v="216" actId="20577"/>
          <ac:spMkLst>
            <pc:docMk/>
            <pc:sldMk cId="658359226" sldId="260"/>
            <ac:spMk id="7" creationId="{7C606D4C-42F0-4D2C-BC92-C9B942C4BA38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6:17.722" v="292" actId="20577"/>
          <ac:spMkLst>
            <pc:docMk/>
            <pc:sldMk cId="658359226" sldId="260"/>
            <ac:spMk id="11" creationId="{0B2E556E-3FCC-469A-9020-E74E90D6BEA0}"/>
          </ac:spMkLst>
        </pc:spChg>
      </pc:sldChg>
      <pc:sldChg chg="modSp">
        <pc:chgData name="Határ Zsófia" userId="S::hatar.zsofia@oktig.elte.hu::a523279f-fd06-453a-aba0-973c9de92eae" providerId="AD" clId="Web-{BB1904EC-D904-9BB5-A0F7-F823733B44DC}" dt="2026-05-28T16:54:04.749" v="183" actId="20577"/>
        <pc:sldMkLst>
          <pc:docMk/>
          <pc:sldMk cId="2222182587" sldId="261"/>
        </pc:sldMkLst>
        <pc:spChg chg="mod">
          <ac:chgData name="Határ Zsófia" userId="S::hatar.zsofia@oktig.elte.hu::a523279f-fd06-453a-aba0-973c9de92eae" providerId="AD" clId="Web-{BB1904EC-D904-9BB5-A0F7-F823733B44DC}" dt="2026-05-28T16:54:04.749" v="183" actId="20577"/>
          <ac:spMkLst>
            <pc:docMk/>
            <pc:sldMk cId="2222182587" sldId="261"/>
            <ac:spMk id="5" creationId="{B46220C8-18AF-4FD2-A0E3-B402C4421CA8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0:32.211" v="22" actId="20577"/>
          <ac:spMkLst>
            <pc:docMk/>
            <pc:sldMk cId="2222182587" sldId="261"/>
            <ac:spMk id="6" creationId="{881288BA-6D9D-4519-B627-D3320E1CCA2E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1:44.854" v="112" actId="20577"/>
          <ac:spMkLst>
            <pc:docMk/>
            <pc:sldMk cId="2222182587" sldId="261"/>
            <ac:spMk id="7" creationId="{7526A6D4-531E-7D43-81CA-954398D2809F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2:39.106" v="130" actId="20577"/>
          <ac:spMkLst>
            <pc:docMk/>
            <pc:sldMk cId="2222182587" sldId="261"/>
            <ac:spMk id="10" creationId="{E11014F0-CB76-7EFB-9308-D3B7F61DCC04}"/>
          </ac:spMkLst>
        </pc:spChg>
      </pc:sldChg>
      <pc:sldChg chg="modSp">
        <pc:chgData name="Határ Zsófia" userId="S::hatar.zsofia@oktig.elte.hu::a523279f-fd06-453a-aba0-973c9de92eae" providerId="AD" clId="Web-{BB1904EC-D904-9BB5-A0F7-F823733B44DC}" dt="2026-05-28T16:55:44.221" v="265" actId="1076"/>
        <pc:sldMkLst>
          <pc:docMk/>
          <pc:sldMk cId="212114428" sldId="263"/>
        </pc:sldMkLst>
        <pc:spChg chg="mod">
          <ac:chgData name="Határ Zsófia" userId="S::hatar.zsofia@oktig.elte.hu::a523279f-fd06-453a-aba0-973c9de92eae" providerId="AD" clId="Web-{BB1904EC-D904-9BB5-A0F7-F823733B44DC}" dt="2026-05-28T16:54:27.469" v="202" actId="20577"/>
          <ac:spMkLst>
            <pc:docMk/>
            <pc:sldMk cId="212114428" sldId="263"/>
            <ac:spMk id="3" creationId="{11DD2953-3B3C-412C-83B3-53E08D6E6A91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4:34.532" v="208" actId="20577"/>
          <ac:spMkLst>
            <pc:docMk/>
            <pc:sldMk cId="212114428" sldId="263"/>
            <ac:spMk id="7" creationId="{7C606D4C-42F0-4D2C-BC92-C9B942C4BA38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5:44.221" v="265" actId="1076"/>
          <ac:spMkLst>
            <pc:docMk/>
            <pc:sldMk cId="212114428" sldId="263"/>
            <ac:spMk id="8" creationId="{AEC1A589-185C-8C54-6A45-0EA5B86F4F50}"/>
          </ac:spMkLst>
        </pc:spChg>
      </pc:sldChg>
      <pc:sldChg chg="modSp">
        <pc:chgData name="Határ Zsófia" userId="S::hatar.zsofia@oktig.elte.hu::a523279f-fd06-453a-aba0-973c9de92eae" providerId="AD" clId="Web-{BB1904EC-D904-9BB5-A0F7-F823733B44DC}" dt="2026-05-28T16:50:58.494" v="43" actId="20577"/>
        <pc:sldMkLst>
          <pc:docMk/>
          <pc:sldMk cId="1735952963" sldId="264"/>
        </pc:sldMkLst>
        <pc:spChg chg="mod">
          <ac:chgData name="Határ Zsófia" userId="S::hatar.zsofia@oktig.elte.hu::a523279f-fd06-453a-aba0-973c9de92eae" providerId="AD" clId="Web-{BB1904EC-D904-9BB5-A0F7-F823733B44DC}" dt="2026-05-28T16:50:58.494" v="43" actId="20577"/>
          <ac:spMkLst>
            <pc:docMk/>
            <pc:sldMk cId="1735952963" sldId="264"/>
            <ac:spMk id="7" creationId="{7526A6D4-531E-7D43-81CA-954398D2809F}"/>
          </ac:spMkLst>
        </pc:spChg>
        <pc:spChg chg="mod">
          <ac:chgData name="Határ Zsófia" userId="S::hatar.zsofia@oktig.elte.hu::a523279f-fd06-453a-aba0-973c9de92eae" providerId="AD" clId="Web-{BB1904EC-D904-9BB5-A0F7-F823733B44DC}" dt="2026-05-28T16:50:46.212" v="25" actId="20577"/>
          <ac:spMkLst>
            <pc:docMk/>
            <pc:sldMk cId="1735952963" sldId="264"/>
            <ac:spMk id="9" creationId="{D7A21185-FF9F-4E99-A9CB-3E79EB5EE0C7}"/>
          </ac:spMkLst>
        </pc:spChg>
      </pc:sldChg>
    </pc:docChg>
  </pc:docChgLst>
  <pc:docChgLst>
    <pc:chgData name="Határ Zsófia" userId="S::hatar.zsofia@oktig.elte.hu::a523279f-fd06-453a-aba0-973c9de92eae" providerId="AD" clId="Web-{12FDA24A-C21B-B662-0020-DB83D607E959}"/>
    <pc:docChg chg="addSld delSld modSld">
      <pc:chgData name="Határ Zsófia" userId="S::hatar.zsofia@oktig.elte.hu::a523279f-fd06-453a-aba0-973c9de92eae" providerId="AD" clId="Web-{12FDA24A-C21B-B662-0020-DB83D607E959}" dt="2026-06-05T14:07:10.251" v="15"/>
      <pc:docMkLst>
        <pc:docMk/>
      </pc:docMkLst>
      <pc:sldChg chg="del">
        <pc:chgData name="Határ Zsófia" userId="S::hatar.zsofia@oktig.elte.hu::a523279f-fd06-453a-aba0-973c9de92eae" providerId="AD" clId="Web-{12FDA24A-C21B-B662-0020-DB83D607E959}" dt="2026-06-05T14:07:08.672" v="14"/>
        <pc:sldMkLst>
          <pc:docMk/>
          <pc:sldMk cId="658359226" sldId="260"/>
        </pc:sldMkLst>
      </pc:sldChg>
      <pc:sldChg chg="addSp delSp modSp">
        <pc:chgData name="Határ Zsófia" userId="S::hatar.zsofia@oktig.elte.hu::a523279f-fd06-453a-aba0-973c9de92eae" providerId="AD" clId="Web-{12FDA24A-C21B-B662-0020-DB83D607E959}" dt="2026-06-05T14:06:41.327" v="5" actId="1076"/>
        <pc:sldMkLst>
          <pc:docMk/>
          <pc:sldMk cId="2222182587" sldId="261"/>
        </pc:sldMkLst>
        <pc:picChg chg="add mod">
          <ac:chgData name="Határ Zsófia" userId="S::hatar.zsofia@oktig.elte.hu::a523279f-fd06-453a-aba0-973c9de92eae" providerId="AD" clId="Web-{12FDA24A-C21B-B662-0020-DB83D607E959}" dt="2026-06-05T14:06:41.327" v="5" actId="1076"/>
          <ac:picMkLst>
            <pc:docMk/>
            <pc:sldMk cId="2222182587" sldId="261"/>
            <ac:picMk id="2" creationId="{F9044076-B83E-3DEB-075F-70BBD7859A89}"/>
          </ac:picMkLst>
        </pc:picChg>
        <pc:picChg chg="del">
          <ac:chgData name="Határ Zsófia" userId="S::hatar.zsofia@oktig.elte.hu::a523279f-fd06-453a-aba0-973c9de92eae" providerId="AD" clId="Web-{12FDA24A-C21B-B662-0020-DB83D607E959}" dt="2026-06-05T14:06:21.998" v="0"/>
          <ac:picMkLst>
            <pc:docMk/>
            <pc:sldMk cId="2222182587" sldId="261"/>
            <ac:picMk id="15" creationId="{82CF0210-0EDD-D7A5-C655-96982146B478}"/>
          </ac:picMkLst>
        </pc:picChg>
      </pc:sldChg>
      <pc:sldChg chg="addSp delSp modSp">
        <pc:chgData name="Határ Zsófia" userId="S::hatar.zsofia@oktig.elte.hu::a523279f-fd06-453a-aba0-973c9de92eae" providerId="AD" clId="Web-{12FDA24A-C21B-B662-0020-DB83D607E959}" dt="2026-06-05T14:07:03.422" v="12" actId="1076"/>
        <pc:sldMkLst>
          <pc:docMk/>
          <pc:sldMk cId="212114428" sldId="263"/>
        </pc:sldMkLst>
        <pc:picChg chg="add mod">
          <ac:chgData name="Határ Zsófia" userId="S::hatar.zsofia@oktig.elte.hu::a523279f-fd06-453a-aba0-973c9de92eae" providerId="AD" clId="Web-{12FDA24A-C21B-B662-0020-DB83D607E959}" dt="2026-06-05T14:07:03.422" v="12" actId="1076"/>
          <ac:picMkLst>
            <pc:docMk/>
            <pc:sldMk cId="212114428" sldId="263"/>
            <ac:picMk id="9" creationId="{1BDAAA2F-0CED-6E1F-3305-0B14EBB39374}"/>
          </ac:picMkLst>
        </pc:picChg>
        <pc:picChg chg="del">
          <ac:chgData name="Határ Zsófia" userId="S::hatar.zsofia@oktig.elte.hu::a523279f-fd06-453a-aba0-973c9de92eae" providerId="AD" clId="Web-{12FDA24A-C21B-B662-0020-DB83D607E959}" dt="2026-06-05T14:06:51.125" v="7"/>
          <ac:picMkLst>
            <pc:docMk/>
            <pc:sldMk cId="212114428" sldId="263"/>
            <ac:picMk id="12" creationId="{5F900901-561B-5C90-E257-40098C6271B0}"/>
          </ac:picMkLst>
        </pc:picChg>
      </pc:sldChg>
      <pc:sldChg chg="delSp add replId">
        <pc:chgData name="Határ Zsófia" userId="S::hatar.zsofia@oktig.elte.hu::a523279f-fd06-453a-aba0-973c9de92eae" providerId="AD" clId="Web-{12FDA24A-C21B-B662-0020-DB83D607E959}" dt="2026-06-05T14:07:10.251" v="15"/>
        <pc:sldMkLst>
          <pc:docMk/>
          <pc:sldMk cId="3361163873" sldId="265"/>
        </pc:sldMkLst>
        <pc:picChg chg="del">
          <ac:chgData name="Határ Zsófia" userId="S::hatar.zsofia@oktig.elte.hu::a523279f-fd06-453a-aba0-973c9de92eae" providerId="AD" clId="Web-{12FDA24A-C21B-B662-0020-DB83D607E959}" dt="2026-06-05T14:07:10.251" v="15"/>
          <ac:picMkLst>
            <pc:docMk/>
            <pc:sldMk cId="3361163873" sldId="265"/>
            <ac:picMk id="4" creationId="{14FDDCF1-F81C-DDE2-3D1E-F94872AE1DD7}"/>
          </ac:picMkLst>
        </pc:picChg>
      </pc:sldChg>
    </pc:docChg>
  </pc:docChgLst>
  <pc:docChgLst>
    <pc:chgData name="Határ Zsófia" userId="S::hatar.zsofia@oktig.elte.hu::a523279f-fd06-453a-aba0-973c9de92eae" providerId="AD" clId="Web-{7FDAF422-D271-7E40-D017-B35F100103BA}"/>
    <pc:docChg chg="modSld">
      <pc:chgData name="Határ Zsófia" userId="S::hatar.zsofia@oktig.elte.hu::a523279f-fd06-453a-aba0-973c9de92eae" providerId="AD" clId="Web-{7FDAF422-D271-7E40-D017-B35F100103BA}" dt="2026-05-28T16:49:14.256" v="12" actId="20577"/>
      <pc:docMkLst>
        <pc:docMk/>
      </pc:docMkLst>
      <pc:sldChg chg="modSp">
        <pc:chgData name="Határ Zsófia" userId="S::hatar.zsofia@oktig.elte.hu::a523279f-fd06-453a-aba0-973c9de92eae" providerId="AD" clId="Web-{7FDAF422-D271-7E40-D017-B35F100103BA}" dt="2026-05-28T16:48:47.552" v="9" actId="20577"/>
        <pc:sldMkLst>
          <pc:docMk/>
          <pc:sldMk cId="658359226" sldId="260"/>
        </pc:sldMkLst>
        <pc:spChg chg="mod">
          <ac:chgData name="Határ Zsófia" userId="S::hatar.zsofia@oktig.elte.hu::a523279f-fd06-453a-aba0-973c9de92eae" providerId="AD" clId="Web-{7FDAF422-D271-7E40-D017-B35F100103BA}" dt="2026-05-28T16:48:47.552" v="9" actId="20577"/>
          <ac:spMkLst>
            <pc:docMk/>
            <pc:sldMk cId="658359226" sldId="260"/>
            <ac:spMk id="11" creationId="{0B2E556E-3FCC-469A-9020-E74E90D6BEA0}"/>
          </ac:spMkLst>
        </pc:spChg>
      </pc:sldChg>
      <pc:sldChg chg="modSp">
        <pc:chgData name="Határ Zsófia" userId="S::hatar.zsofia@oktig.elte.hu::a523279f-fd06-453a-aba0-973c9de92eae" providerId="AD" clId="Web-{7FDAF422-D271-7E40-D017-B35F100103BA}" dt="2026-05-28T16:48:10.707" v="3" actId="20577"/>
        <pc:sldMkLst>
          <pc:docMk/>
          <pc:sldMk cId="2222182587" sldId="261"/>
        </pc:sldMkLst>
        <pc:spChg chg="mod">
          <ac:chgData name="Határ Zsófia" userId="S::hatar.zsofia@oktig.elte.hu::a523279f-fd06-453a-aba0-973c9de92eae" providerId="AD" clId="Web-{7FDAF422-D271-7E40-D017-B35F100103BA}" dt="2026-05-28T16:48:10.707" v="3" actId="20577"/>
          <ac:spMkLst>
            <pc:docMk/>
            <pc:sldMk cId="2222182587" sldId="261"/>
            <ac:spMk id="6" creationId="{881288BA-6D9D-4519-B627-D3320E1CCA2E}"/>
          </ac:spMkLst>
        </pc:spChg>
      </pc:sldChg>
      <pc:sldChg chg="modSp">
        <pc:chgData name="Határ Zsófia" userId="S::hatar.zsofia@oktig.elte.hu::a523279f-fd06-453a-aba0-973c9de92eae" providerId="AD" clId="Web-{7FDAF422-D271-7E40-D017-B35F100103BA}" dt="2026-05-28T16:48:35.349" v="6" actId="20577"/>
        <pc:sldMkLst>
          <pc:docMk/>
          <pc:sldMk cId="212114428" sldId="263"/>
        </pc:sldMkLst>
        <pc:spChg chg="mod">
          <ac:chgData name="Határ Zsófia" userId="S::hatar.zsofia@oktig.elte.hu::a523279f-fd06-453a-aba0-973c9de92eae" providerId="AD" clId="Web-{7FDAF422-D271-7E40-D017-B35F100103BA}" dt="2026-05-28T16:48:35.349" v="6" actId="20577"/>
          <ac:spMkLst>
            <pc:docMk/>
            <pc:sldMk cId="212114428" sldId="263"/>
            <ac:spMk id="8" creationId="{AEC1A589-185C-8C54-6A45-0EA5B86F4F50}"/>
          </ac:spMkLst>
        </pc:spChg>
      </pc:sldChg>
      <pc:sldChg chg="modSp">
        <pc:chgData name="Határ Zsófia" userId="S::hatar.zsofia@oktig.elte.hu::a523279f-fd06-453a-aba0-973c9de92eae" providerId="AD" clId="Web-{7FDAF422-D271-7E40-D017-B35F100103BA}" dt="2026-05-28T16:49:14.256" v="12" actId="20577"/>
        <pc:sldMkLst>
          <pc:docMk/>
          <pc:sldMk cId="1735952963" sldId="264"/>
        </pc:sldMkLst>
        <pc:spChg chg="mod">
          <ac:chgData name="Határ Zsófia" userId="S::hatar.zsofia@oktig.elte.hu::a523279f-fd06-453a-aba0-973c9de92eae" providerId="AD" clId="Web-{7FDAF422-D271-7E40-D017-B35F100103BA}" dt="2026-05-28T16:49:14.256" v="12" actId="20577"/>
          <ac:spMkLst>
            <pc:docMk/>
            <pc:sldMk cId="1735952963" sldId="264"/>
            <ac:spMk id="9" creationId="{D7A21185-FF9F-4E99-A9CB-3E79EB5EE0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1D94-DB73-4CAB-867D-72848976C06A}" type="datetimeFigureOut">
              <a:rPr lang="hu-HU" smtClean="0"/>
              <a:t>2026. 06. 05.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A972-D9B3-4565-97D6-F71DECD8A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8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C118-2E64-4D66-AC59-9E299E77C55A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E033-2192-4C04-A2D6-3471FB98F7EA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CA2C-A858-41A8-912E-C7F43DD40E14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122-C6C8-4D30-A46F-EA48238B1CE9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261F-99BC-498F-93D8-787A17B2B53D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ADD5-51CB-419D-B625-56459CD115C5}" type="datetime1">
              <a:rPr lang="hu-HU" smtClean="0"/>
              <a:t>2026. 06. 05.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FA6-294C-4B40-B2DF-CA064BC33F8D}" type="datetime1">
              <a:rPr lang="hu-HU" smtClean="0"/>
              <a:t>2026. 06. 05.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0A53-5A4A-47FC-A2AD-9D46B45706C4}" type="datetime1">
              <a:rPr lang="hu-HU" smtClean="0"/>
              <a:t>2026. 06. 05.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FB43-DB5F-4DE7-A491-400F8DC7A394}" type="datetime1">
              <a:rPr lang="hu-HU" smtClean="0"/>
              <a:t>2026. 06. 05.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B360-ECB1-4FF3-9AFF-6BA37C14EF95}" type="datetime1">
              <a:rPr lang="hu-HU" smtClean="0"/>
              <a:t>2026. 06. 05.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BA3-2A96-4A10-8F05-6F69D0FA0734}" type="datetime1">
              <a:rPr lang="hu-HU" smtClean="0"/>
              <a:t>2026. 06. 05.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E568-CE1B-468C-9719-490D9BEC16F0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1BB750F0-C4EC-3648-AADD-4031E57F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3899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25969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TITLE OF THE PRESENTATION</a:t>
            </a:r>
            <a:br>
              <a:rPr lang="hu-HU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subtitle of </a:t>
            </a:r>
            <a:r>
              <a:rPr lang="hu-HU" sz="4000" spc="3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presentation</a:t>
            </a:r>
            <a:endParaRPr lang="hu-HU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Name of speaker</a:t>
            </a: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Title, affilitation of speaker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co-author1– </a:t>
            </a:r>
            <a:r>
              <a:rPr lang="hu-HU" sz="1500" spc="3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affilitation </a:t>
            </a:r>
          </a:p>
          <a:p>
            <a:pPr>
              <a:lnSpc>
                <a:spcPct val="134000"/>
              </a:lnSpc>
            </a:pPr>
            <a:r>
              <a:rPr lang="hu-HU" sz="1400" spc="3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co-author2– affilitation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nn-NO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Excellence in Higher Education Conference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nn-NO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nn-NO" sz="1800" dirty="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014F0-CB76-7EFB-9308-D3B7F61DCC04}"/>
              </a:ext>
            </a:extLst>
          </p:cNvPr>
          <p:cNvSpPr/>
          <p:nvPr/>
        </p:nvSpPr>
        <p:spPr>
          <a:xfrm>
            <a:off x="9575515" y="143838"/>
            <a:ext cx="2424701" cy="86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>
                <a:solidFill>
                  <a:srgbClr val="012851"/>
                </a:solidFill>
              </a:rPr>
              <a:t>Place of u</a:t>
            </a:r>
            <a:r>
              <a:rPr lang="hu-HU" dirty="0">
                <a:solidFill>
                  <a:srgbClr val="012851"/>
                </a:solidFill>
              </a:rPr>
              <a:t>niversity/faculty logo</a:t>
            </a:r>
            <a:endParaRPr lang="hu-HU" dirty="0">
              <a:solidFill>
                <a:srgbClr val="012851"/>
              </a:solidFill>
              <a:ea typeface="Calibri"/>
              <a:cs typeface="Calibri"/>
            </a:endParaRPr>
          </a:p>
        </p:txBody>
      </p:sp>
      <p:pic>
        <p:nvPicPr>
          <p:cNvPr id="2" name="Picture 1" descr="A cartoon of a person holding a light bulb&#10;&#10;AI-generated content may be incorrect.">
            <a:extLst>
              <a:ext uri="{FF2B5EF4-FFF2-40B4-BE49-F238E27FC236}">
                <a16:creationId xmlns:a16="http://schemas.microsoft.com/office/drawing/2014/main" id="{F9044076-B83E-3DEB-075F-70BBD7859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171" y="5333998"/>
            <a:ext cx="2154732" cy="14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36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TITLE OF SLIDE</a:t>
            </a:r>
            <a:endParaRPr lang="hu-HU" sz="36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3999"/>
              </a:lnSpc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Title</a:t>
            </a:r>
            <a:endParaRPr lang="en-US"/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eget elit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ante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Duis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augue</a:t>
            </a: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ut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metus</a:t>
            </a: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Integer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nulla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F1B713-6808-499C-9342-0AB701F2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24AA6F-B020-8754-13DD-533994E63C86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2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EC1A589-185C-8C54-6A45-0EA5B86F4F5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Speaker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 – </a:t>
            </a: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title of presentation</a:t>
            </a:r>
            <a:endParaRPr lang="hu-HU"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nn-NO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Excellence in Higher Education Conference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nn-NO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nn-NO" sz="900" dirty="0">
              <a:solidFill>
                <a:schemeClr val="lt1"/>
              </a:solidFill>
            </a:endParaRPr>
          </a:p>
        </p:txBody>
      </p:sp>
      <p:pic>
        <p:nvPicPr>
          <p:cNvPr id="9" name="Picture 8" descr="A cartoon of a person holding a light bulb&#10;&#10;AI-generated content may be incorrect.">
            <a:extLst>
              <a:ext uri="{FF2B5EF4-FFF2-40B4-BE49-F238E27FC236}">
                <a16:creationId xmlns:a16="http://schemas.microsoft.com/office/drawing/2014/main" id="{1BDAAA2F-0CED-6E1F-3305-0B14EBB3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917" y="90405"/>
            <a:ext cx="1463766" cy="10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2D08B-157E-E053-11B9-EB4A08E0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89C3807-7E8B-4F06-2811-D3642D71CB0C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36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TITLE OF SLIDE</a:t>
            </a:r>
            <a:endParaRPr lang="hu-HU" sz="3600" dirty="0">
              <a:solidFill>
                <a:srgbClr val="012851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8C0FA2A-4A0D-1829-C98D-C65EED81FCBB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DA269AEC-2480-CDCD-CFDA-ECBC6C68F397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3999"/>
              </a:lnSpc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Title</a:t>
            </a:r>
            <a:endParaRPr lang="en-US"/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eget elit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ante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Duis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augue</a:t>
            </a: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ut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metus</a:t>
            </a:r>
            <a:r>
              <a:rPr lang="fr-FR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Integer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nulla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hu-HU" sz="200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AEE4444-F59E-1887-3C2A-DD0C3517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A4B1340-79AD-9DCF-A4D1-72D3168E0344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3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E692D433-63D7-FA75-EE58-24BED6252FBD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Speaker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 – </a:t>
            </a: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title of presentation</a:t>
            </a:r>
            <a:endParaRPr lang="hu-HU"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nn-NO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Excellence in Higher Education Conference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nn-NO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nn-NO" sz="900" dirty="0">
              <a:solidFill>
                <a:schemeClr val="lt1"/>
              </a:solidFill>
            </a:endParaRPr>
          </a:p>
        </p:txBody>
      </p:sp>
      <p:pic>
        <p:nvPicPr>
          <p:cNvPr id="9" name="Picture 8" descr="A cartoon of a person holding a light bulb&#10;&#10;AI-generated content may be incorrect.">
            <a:extLst>
              <a:ext uri="{FF2B5EF4-FFF2-40B4-BE49-F238E27FC236}">
                <a16:creationId xmlns:a16="http://schemas.microsoft.com/office/drawing/2014/main" id="{B7EAA228-5DA5-3A65-6FB1-6269E9D7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917" y="90405"/>
            <a:ext cx="1463766" cy="10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8">
            <a:extLst>
              <a:ext uri="{FF2B5EF4-FFF2-40B4-BE49-F238E27FC236}">
                <a16:creationId xmlns:a16="http://schemas.microsoft.com/office/drawing/2014/main" id="{4216A8E5-DD76-8541-BABD-F44D6BD9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10720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Thank you for your attention!</a:t>
            </a:r>
            <a:endParaRPr lang="en-US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lt1"/>
              </a:buClr>
              <a:buSzPct val="100000"/>
              <a:buFont typeface="Calibri"/>
            </a:pP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nn-NO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Excellence in Higher Education Conference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nn-NO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04.</a:t>
            </a:r>
            <a:endParaRPr lang="nn-NO" sz="1800">
              <a:solidFill>
                <a:schemeClr val="lt1"/>
              </a:solidFill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418dc4-4377-4e68-ba6a-9d338e769696">
      <Terms xmlns="http://schemas.microsoft.com/office/infopath/2007/PartnerControls"/>
    </lcf76f155ced4ddcb4097134ff3c332f>
    <TaxCatchAll xmlns="a7fdd886-c00d-4680-918e-c58c023eee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517FEE03279594793D661133C0DFBF6" ma:contentTypeVersion="18" ma:contentTypeDescription="Új dokumentum létrehozása." ma:contentTypeScope="" ma:versionID="2aefbc8ae65f250d5f57ce0d34c72579">
  <xsd:schema xmlns:xsd="http://www.w3.org/2001/XMLSchema" xmlns:xs="http://www.w3.org/2001/XMLSchema" xmlns:p="http://schemas.microsoft.com/office/2006/metadata/properties" xmlns:ns2="35418dc4-4377-4e68-ba6a-9d338e769696" xmlns:ns3="a7fdd886-c00d-4680-918e-c58c023eee9c" targetNamespace="http://schemas.microsoft.com/office/2006/metadata/properties" ma:root="true" ma:fieldsID="8ec90e386523ae908a5c3842079c76de" ns2:_="" ns3:_="">
    <xsd:import namespace="35418dc4-4377-4e68-ba6a-9d338e769696"/>
    <xsd:import namespace="a7fdd886-c00d-4680-918e-c58c023ee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18dc4-4377-4e68-ba6a-9d338e769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2cb634af-c8ce-40d8-97fb-a8f3970a2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dd886-c00d-4680-918e-c58c023eee9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bf011b7-9116-4da0-b3e6-0674d167762e}" ma:internalName="TaxCatchAll" ma:showField="CatchAllData" ma:web="a7fdd886-c00d-4680-918e-c58c023ee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3C74C-6BA2-4E91-AC3B-9DB2C8F2B51E}">
  <ds:schemaRefs>
    <ds:schemaRef ds:uri="http://schemas.microsoft.com/office/2006/metadata/properties"/>
    <ds:schemaRef ds:uri="http://schemas.microsoft.com/office/infopath/2007/PartnerControls"/>
    <ds:schemaRef ds:uri="35418dc4-4377-4e68-ba6a-9d338e769696"/>
    <ds:schemaRef ds:uri="a7fdd886-c00d-4680-918e-c58c023eee9c"/>
  </ds:schemaRefs>
</ds:datastoreItem>
</file>

<file path=customXml/itemProps2.xml><?xml version="1.0" encoding="utf-8"?>
<ds:datastoreItem xmlns:ds="http://schemas.openxmlformats.org/officeDocument/2006/customXml" ds:itemID="{F2AAA6DD-4AD4-459E-8C47-9EFD18742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B885E-308D-4DA2-81F8-C99D833B7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418dc4-4377-4e68-ba6a-9d338e769696"/>
    <ds:schemaRef ds:uri="a7fdd886-c00d-4680-918e-c58c023ee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229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Office-téma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Gráf-Szabó Veronika</cp:lastModifiedBy>
  <cp:revision>94</cp:revision>
  <dcterms:created xsi:type="dcterms:W3CDTF">2021-07-01T15:39:11Z</dcterms:created>
  <dcterms:modified xsi:type="dcterms:W3CDTF">2026-06-05T14:07:11Z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0x0101000517FEE03279594793D661133C0DFBF6</vt:lpwstr>
  </property>
  <property fmtid="{D5CDD505-2E9C-101B-9397-08002B2CF9AE}" pid="3" name="MediaServiceImageTags">
    <vt:lpwstr/>
  </property>
</Properties>
</file>